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5" r:id="rId5"/>
    <p:sldId id="267" r:id="rId6"/>
    <p:sldId id="268" r:id="rId7"/>
    <p:sldId id="271" r:id="rId8"/>
    <p:sldId id="272" r:id="rId9"/>
    <p:sldId id="273" r:id="rId10"/>
    <p:sldId id="259" r:id="rId11"/>
    <p:sldId id="266" r:id="rId12"/>
    <p:sldId id="269" r:id="rId13"/>
    <p:sldId id="274" r:id="rId14"/>
    <p:sldId id="270" r:id="rId15"/>
    <p:sldId id="275" r:id="rId16"/>
    <p:sldId id="276" r:id="rId17"/>
    <p:sldId id="260" r:id="rId18"/>
    <p:sldId id="263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64" r:id="rId27"/>
    <p:sldId id="26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24884-620F-4D06-951A-1840B9C8415F}" v="474" dt="2021-04-12T22:42:11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ton, Derek A" userId="e7ec1644-c098-431a-bc11-3447d2f5b984" providerId="ADAL" clId="{0E524884-620F-4D06-951A-1840B9C8415F}"/>
    <pc:docChg chg="undo custSel addSld delSld modSld sldOrd">
      <pc:chgData name="Johnston, Derek A" userId="e7ec1644-c098-431a-bc11-3447d2f5b984" providerId="ADAL" clId="{0E524884-620F-4D06-951A-1840B9C8415F}" dt="2021-04-12T22:48:45.627" v="3414" actId="26606"/>
      <pc:docMkLst>
        <pc:docMk/>
      </pc:docMkLst>
      <pc:sldChg chg="addSp modSp new mod modMedia setBg">
        <pc:chgData name="Johnston, Derek A" userId="e7ec1644-c098-431a-bc11-3447d2f5b984" providerId="ADAL" clId="{0E524884-620F-4D06-951A-1840B9C8415F}" dt="2021-04-12T21:10:36.049" v="465"/>
        <pc:sldMkLst>
          <pc:docMk/>
          <pc:sldMk cId="149857393" sldId="256"/>
        </pc:sldMkLst>
        <pc:spChg chg="mod">
          <ac:chgData name="Johnston, Derek A" userId="e7ec1644-c098-431a-bc11-3447d2f5b984" providerId="ADAL" clId="{0E524884-620F-4D06-951A-1840B9C8415F}" dt="2021-04-12T21:10:35.369" v="463" actId="26606"/>
          <ac:spMkLst>
            <pc:docMk/>
            <pc:sldMk cId="149857393" sldId="256"/>
            <ac:spMk id="2" creationId="{1F24A5A6-23EE-4798-B978-9144694F4281}"/>
          </ac:spMkLst>
        </pc:spChg>
        <pc:spChg chg="mod">
          <ac:chgData name="Johnston, Derek A" userId="e7ec1644-c098-431a-bc11-3447d2f5b984" providerId="ADAL" clId="{0E524884-620F-4D06-951A-1840B9C8415F}" dt="2021-04-12T21:10:35.369" v="463" actId="26606"/>
          <ac:spMkLst>
            <pc:docMk/>
            <pc:sldMk cId="149857393" sldId="256"/>
            <ac:spMk id="3" creationId="{50EEE4EA-88B7-43E5-A522-DBD9806F53CD}"/>
          </ac:spMkLst>
        </pc:spChg>
        <pc:spChg chg="add">
          <ac:chgData name="Johnston, Derek A" userId="e7ec1644-c098-431a-bc11-3447d2f5b984" providerId="ADAL" clId="{0E524884-620F-4D06-951A-1840B9C8415F}" dt="2021-04-12T21:10:35.369" v="463" actId="26606"/>
          <ac:spMkLst>
            <pc:docMk/>
            <pc:sldMk cId="149857393" sldId="256"/>
            <ac:spMk id="9" creationId="{C1DD1A8A-57D5-4A81-AD04-532B043C5611}"/>
          </ac:spMkLst>
        </pc:spChg>
        <pc:spChg chg="add">
          <ac:chgData name="Johnston, Derek A" userId="e7ec1644-c098-431a-bc11-3447d2f5b984" providerId="ADAL" clId="{0E524884-620F-4D06-951A-1840B9C8415F}" dt="2021-04-12T21:10:35.369" v="463" actId="26606"/>
          <ac:spMkLst>
            <pc:docMk/>
            <pc:sldMk cId="149857393" sldId="256"/>
            <ac:spMk id="11" creationId="{007891EC-4501-44ED-A8C8-B11B6DB767AB}"/>
          </ac:spMkLst>
        </pc:spChg>
        <pc:picChg chg="add mod">
          <ac:chgData name="Johnston, Derek A" userId="e7ec1644-c098-431a-bc11-3447d2f5b984" providerId="ADAL" clId="{0E524884-620F-4D06-951A-1840B9C8415F}" dt="2021-04-12T21:10:36.049" v="465"/>
          <ac:picMkLst>
            <pc:docMk/>
            <pc:sldMk cId="149857393" sldId="256"/>
            <ac:picMk id="5" creationId="{8386A7FE-2F34-4AA0-B80D-42C876613168}"/>
          </ac:picMkLst>
        </pc:picChg>
      </pc:sldChg>
      <pc:sldChg chg="addSp delSp modSp new mod setBg">
        <pc:chgData name="Johnston, Derek A" userId="e7ec1644-c098-431a-bc11-3447d2f5b984" providerId="ADAL" clId="{0E524884-620F-4D06-951A-1840B9C8415F}" dt="2021-04-12T21:11:01.833" v="476" actId="403"/>
        <pc:sldMkLst>
          <pc:docMk/>
          <pc:sldMk cId="4012208732" sldId="257"/>
        </pc:sldMkLst>
        <pc:spChg chg="mod">
          <ac:chgData name="Johnston, Derek A" userId="e7ec1644-c098-431a-bc11-3447d2f5b984" providerId="ADAL" clId="{0E524884-620F-4D06-951A-1840B9C8415F}" dt="2021-04-12T21:10:56.226" v="471" actId="26606"/>
          <ac:spMkLst>
            <pc:docMk/>
            <pc:sldMk cId="4012208732" sldId="257"/>
            <ac:spMk id="2" creationId="{D4D2F458-4B48-4C3C-867D-8358C30133AD}"/>
          </ac:spMkLst>
        </pc:spChg>
        <pc:spChg chg="add del mod">
          <ac:chgData name="Johnston, Derek A" userId="e7ec1644-c098-431a-bc11-3447d2f5b984" providerId="ADAL" clId="{0E524884-620F-4D06-951A-1840B9C8415F}" dt="2021-04-12T21:10:56.226" v="471" actId="26606"/>
          <ac:spMkLst>
            <pc:docMk/>
            <pc:sldMk cId="4012208732" sldId="257"/>
            <ac:spMk id="3" creationId="{85EF8E2A-E254-46EC-9A08-F7253AB68905}"/>
          </ac:spMkLst>
        </pc:spChg>
        <pc:spChg chg="add del mod">
          <ac:chgData name="Johnston, Derek A" userId="e7ec1644-c098-431a-bc11-3447d2f5b984" providerId="ADAL" clId="{0E524884-620F-4D06-951A-1840B9C8415F}" dt="2021-04-12T21:08:09.615" v="204" actId="478"/>
          <ac:spMkLst>
            <pc:docMk/>
            <pc:sldMk cId="4012208732" sldId="257"/>
            <ac:spMk id="4" creationId="{EB824668-F7F2-47E1-AC39-C4215B99618A}"/>
          </ac:spMkLst>
        </pc:spChg>
        <pc:spChg chg="mod">
          <ac:chgData name="Johnston, Derek A" userId="e7ec1644-c098-431a-bc11-3447d2f5b984" providerId="ADAL" clId="{0E524884-620F-4D06-951A-1840B9C8415F}" dt="2021-04-12T21:10:56.226" v="471" actId="26606"/>
          <ac:spMkLst>
            <pc:docMk/>
            <pc:sldMk cId="4012208732" sldId="257"/>
            <ac:spMk id="5" creationId="{10AB6762-C746-4CC6-82C6-8F98E02E4882}"/>
          </ac:spMkLst>
        </pc:spChg>
        <pc:spChg chg="mod">
          <ac:chgData name="Johnston, Derek A" userId="e7ec1644-c098-431a-bc11-3447d2f5b984" providerId="ADAL" clId="{0E524884-620F-4D06-951A-1840B9C8415F}" dt="2021-04-12T21:10:56.226" v="471" actId="26606"/>
          <ac:spMkLst>
            <pc:docMk/>
            <pc:sldMk cId="4012208732" sldId="257"/>
            <ac:spMk id="6" creationId="{1A6DBBBF-5CCE-41C6-A6CF-618A05939A9E}"/>
          </ac:spMkLst>
        </pc:spChg>
        <pc:spChg chg="add">
          <ac:chgData name="Johnston, Derek A" userId="e7ec1644-c098-431a-bc11-3447d2f5b984" providerId="ADAL" clId="{0E524884-620F-4D06-951A-1840B9C8415F}" dt="2021-04-12T21:10:56.226" v="471" actId="26606"/>
          <ac:spMkLst>
            <pc:docMk/>
            <pc:sldMk cId="4012208732" sldId="257"/>
            <ac:spMk id="11" creationId="{1B15ED52-F352-441B-82BF-E0EA34836D08}"/>
          </ac:spMkLst>
        </pc:spChg>
        <pc:spChg chg="add del">
          <ac:chgData name="Johnston, Derek A" userId="e7ec1644-c098-431a-bc11-3447d2f5b984" providerId="ADAL" clId="{0E524884-620F-4D06-951A-1840B9C8415F}" dt="2021-04-12T21:10:56.226" v="470" actId="26606"/>
          <ac:spMkLst>
            <pc:docMk/>
            <pc:sldMk cId="4012208732" sldId="257"/>
            <ac:spMk id="12" creationId="{68575C10-8187-4AC4-AD72-C754EAFD2867}"/>
          </ac:spMkLst>
        </pc:spChg>
        <pc:spChg chg="add">
          <ac:chgData name="Johnston, Derek A" userId="e7ec1644-c098-431a-bc11-3447d2f5b984" providerId="ADAL" clId="{0E524884-620F-4D06-951A-1840B9C8415F}" dt="2021-04-12T21:10:56.226" v="471" actId="26606"/>
          <ac:spMkLst>
            <pc:docMk/>
            <pc:sldMk cId="4012208732" sldId="257"/>
            <ac:spMk id="13" creationId="{3B2E3793-BFE6-45A2-9B7B-E18844431C99}"/>
          </ac:spMkLst>
        </pc:spChg>
        <pc:spChg chg="add">
          <ac:chgData name="Johnston, Derek A" userId="e7ec1644-c098-431a-bc11-3447d2f5b984" providerId="ADAL" clId="{0E524884-620F-4D06-951A-1840B9C8415F}" dt="2021-04-12T21:10:56.226" v="471" actId="26606"/>
          <ac:spMkLst>
            <pc:docMk/>
            <pc:sldMk cId="4012208732" sldId="257"/>
            <ac:spMk id="15" creationId="{BC4C4868-CB8F-4AF9-9CDB-8108F2C19B67}"/>
          </ac:spMkLst>
        </pc:spChg>
        <pc:spChg chg="add mod">
          <ac:chgData name="Johnston, Derek A" userId="e7ec1644-c098-431a-bc11-3447d2f5b984" providerId="ADAL" clId="{0E524884-620F-4D06-951A-1840B9C8415F}" dt="2021-04-12T21:11:01.833" v="476" actId="403"/>
          <ac:spMkLst>
            <pc:docMk/>
            <pc:sldMk cId="4012208732" sldId="257"/>
            <ac:spMk id="16" creationId="{85EF8E2A-E254-46EC-9A08-F7253AB68905}"/>
          </ac:spMkLst>
        </pc:spChg>
        <pc:spChg chg="add">
          <ac:chgData name="Johnston, Derek A" userId="e7ec1644-c098-431a-bc11-3447d2f5b984" providerId="ADAL" clId="{0E524884-620F-4D06-951A-1840B9C8415F}" dt="2021-04-12T21:10:56.226" v="471" actId="26606"/>
          <ac:spMkLst>
            <pc:docMk/>
            <pc:sldMk cId="4012208732" sldId="257"/>
            <ac:spMk id="17" creationId="{375E0459-6403-40CD-989D-56A4407CA12E}"/>
          </ac:spMkLst>
        </pc:spChg>
        <pc:spChg chg="add">
          <ac:chgData name="Johnston, Derek A" userId="e7ec1644-c098-431a-bc11-3447d2f5b984" providerId="ADAL" clId="{0E524884-620F-4D06-951A-1840B9C8415F}" dt="2021-04-12T21:10:56.226" v="471" actId="26606"/>
          <ac:spMkLst>
            <pc:docMk/>
            <pc:sldMk cId="4012208732" sldId="257"/>
            <ac:spMk id="19" creationId="{53E5B1A8-3AC9-4BD1-9BBC-78CA94F2D1BA}"/>
          </ac:spMkLst>
        </pc:spChg>
        <pc:graphicFrameChg chg="add del">
          <ac:chgData name="Johnston, Derek A" userId="e7ec1644-c098-431a-bc11-3447d2f5b984" providerId="ADAL" clId="{0E524884-620F-4D06-951A-1840B9C8415F}" dt="2021-04-12T21:10:56.226" v="470" actId="26606"/>
          <ac:graphicFrameMkLst>
            <pc:docMk/>
            <pc:sldMk cId="4012208732" sldId="257"/>
            <ac:graphicFrameMk id="8" creationId="{49F66B87-4DCB-4D6F-85ED-DECB0E2FD78F}"/>
          </ac:graphicFrameMkLst>
        </pc:graphicFrameChg>
        <pc:cxnChg chg="add del">
          <ac:chgData name="Johnston, Derek A" userId="e7ec1644-c098-431a-bc11-3447d2f5b984" providerId="ADAL" clId="{0E524884-620F-4D06-951A-1840B9C8415F}" dt="2021-04-12T21:10:56.226" v="470" actId="26606"/>
          <ac:cxnSpMkLst>
            <pc:docMk/>
            <pc:sldMk cId="4012208732" sldId="257"/>
            <ac:cxnSpMk id="14" creationId="{74E776C9-ED67-41B7-B3A3-4DF76EF3ACEE}"/>
          </ac:cxnSpMkLst>
        </pc:cxnChg>
      </pc:sldChg>
      <pc:sldChg chg="addSp modSp new mod setBg">
        <pc:chgData name="Johnston, Derek A" userId="e7ec1644-c098-431a-bc11-3447d2f5b984" providerId="ADAL" clId="{0E524884-620F-4D06-951A-1840B9C8415F}" dt="2021-04-12T21:11:34.588" v="513" actId="26606"/>
        <pc:sldMkLst>
          <pc:docMk/>
          <pc:sldMk cId="311396926" sldId="258"/>
        </pc:sldMkLst>
        <pc:spChg chg="mod">
          <ac:chgData name="Johnston, Derek A" userId="e7ec1644-c098-431a-bc11-3447d2f5b984" providerId="ADAL" clId="{0E524884-620F-4D06-951A-1840B9C8415F}" dt="2021-04-12T21:11:34.588" v="513" actId="26606"/>
          <ac:spMkLst>
            <pc:docMk/>
            <pc:sldMk cId="311396926" sldId="258"/>
            <ac:spMk id="2" creationId="{7A8BE98C-FA0A-4B8D-9E12-3E8F851960B1}"/>
          </ac:spMkLst>
        </pc:spChg>
        <pc:spChg chg="mod">
          <ac:chgData name="Johnston, Derek A" userId="e7ec1644-c098-431a-bc11-3447d2f5b984" providerId="ADAL" clId="{0E524884-620F-4D06-951A-1840B9C8415F}" dt="2021-04-12T21:11:34.588" v="513" actId="26606"/>
          <ac:spMkLst>
            <pc:docMk/>
            <pc:sldMk cId="311396926" sldId="258"/>
            <ac:spMk id="3" creationId="{5F033DF2-0F85-436D-9DAC-E8B3A42711C9}"/>
          </ac:spMkLst>
        </pc:spChg>
        <pc:spChg chg="mod">
          <ac:chgData name="Johnston, Derek A" userId="e7ec1644-c098-431a-bc11-3447d2f5b984" providerId="ADAL" clId="{0E524884-620F-4D06-951A-1840B9C8415F}" dt="2021-04-12T21:11:34.588" v="513" actId="26606"/>
          <ac:spMkLst>
            <pc:docMk/>
            <pc:sldMk cId="311396926" sldId="258"/>
            <ac:spMk id="4" creationId="{CBBE95B2-C779-4116-8828-A77AADB3AB04}"/>
          </ac:spMkLst>
        </pc:spChg>
        <pc:spChg chg="mod">
          <ac:chgData name="Johnston, Derek A" userId="e7ec1644-c098-431a-bc11-3447d2f5b984" providerId="ADAL" clId="{0E524884-620F-4D06-951A-1840B9C8415F}" dt="2021-04-12T21:11:34.588" v="513" actId="26606"/>
          <ac:spMkLst>
            <pc:docMk/>
            <pc:sldMk cId="311396926" sldId="258"/>
            <ac:spMk id="5" creationId="{1D74A73F-DE33-4BC8-B7A1-E6A7D2712495}"/>
          </ac:spMkLst>
        </pc:spChg>
        <pc:spChg chg="add">
          <ac:chgData name="Johnston, Derek A" userId="e7ec1644-c098-431a-bc11-3447d2f5b984" providerId="ADAL" clId="{0E524884-620F-4D06-951A-1840B9C8415F}" dt="2021-04-12T21:11:34.588" v="513" actId="26606"/>
          <ac:spMkLst>
            <pc:docMk/>
            <pc:sldMk cId="311396926" sldId="258"/>
            <ac:spMk id="10" creationId="{6F5A5072-7B47-4D32-B52A-4EBBF590B8A5}"/>
          </ac:spMkLst>
        </pc:spChg>
        <pc:spChg chg="add">
          <ac:chgData name="Johnston, Derek A" userId="e7ec1644-c098-431a-bc11-3447d2f5b984" providerId="ADAL" clId="{0E524884-620F-4D06-951A-1840B9C8415F}" dt="2021-04-12T21:11:34.588" v="513" actId="26606"/>
          <ac:spMkLst>
            <pc:docMk/>
            <pc:sldMk cId="311396926" sldId="258"/>
            <ac:spMk id="12" creationId="{9715DAF0-AE1B-46C9-8A6B-DB2AA05AB91D}"/>
          </ac:spMkLst>
        </pc:spChg>
        <pc:spChg chg="add">
          <ac:chgData name="Johnston, Derek A" userId="e7ec1644-c098-431a-bc11-3447d2f5b984" providerId="ADAL" clId="{0E524884-620F-4D06-951A-1840B9C8415F}" dt="2021-04-12T21:11:34.588" v="513" actId="26606"/>
          <ac:spMkLst>
            <pc:docMk/>
            <pc:sldMk cId="311396926" sldId="258"/>
            <ac:spMk id="14" creationId="{6016219D-510E-4184-9090-6D5578A87BD1}"/>
          </ac:spMkLst>
        </pc:spChg>
        <pc:spChg chg="add">
          <ac:chgData name="Johnston, Derek A" userId="e7ec1644-c098-431a-bc11-3447d2f5b984" providerId="ADAL" clId="{0E524884-620F-4D06-951A-1840B9C8415F}" dt="2021-04-12T21:11:34.588" v="513" actId="26606"/>
          <ac:spMkLst>
            <pc:docMk/>
            <pc:sldMk cId="311396926" sldId="258"/>
            <ac:spMk id="16" creationId="{AFF4A713-7B75-4B21-90D7-5AB19547C728}"/>
          </ac:spMkLst>
        </pc:spChg>
        <pc:spChg chg="add">
          <ac:chgData name="Johnston, Derek A" userId="e7ec1644-c098-431a-bc11-3447d2f5b984" providerId="ADAL" clId="{0E524884-620F-4D06-951A-1840B9C8415F}" dt="2021-04-12T21:11:34.588" v="513" actId="26606"/>
          <ac:spMkLst>
            <pc:docMk/>
            <pc:sldMk cId="311396926" sldId="258"/>
            <ac:spMk id="18" creationId="{DC631C0B-6DA6-4E57-8231-CE32B3434A7E}"/>
          </ac:spMkLst>
        </pc:spChg>
        <pc:spChg chg="add">
          <ac:chgData name="Johnston, Derek A" userId="e7ec1644-c098-431a-bc11-3447d2f5b984" providerId="ADAL" clId="{0E524884-620F-4D06-951A-1840B9C8415F}" dt="2021-04-12T21:11:34.588" v="513" actId="26606"/>
          <ac:spMkLst>
            <pc:docMk/>
            <pc:sldMk cId="311396926" sldId="258"/>
            <ac:spMk id="20" creationId="{C29501E6-A978-4A61-9689-9085AF97A53A}"/>
          </ac:spMkLst>
        </pc:spChg>
      </pc:sldChg>
      <pc:sldChg chg="addSp modSp new mod setBg">
        <pc:chgData name="Johnston, Derek A" userId="e7ec1644-c098-431a-bc11-3447d2f5b984" providerId="ADAL" clId="{0E524884-620F-4D06-951A-1840B9C8415F}" dt="2021-04-12T21:11:37.741" v="514" actId="26606"/>
        <pc:sldMkLst>
          <pc:docMk/>
          <pc:sldMk cId="1100064111" sldId="259"/>
        </pc:sldMkLst>
        <pc:spChg chg="mod">
          <ac:chgData name="Johnston, Derek A" userId="e7ec1644-c098-431a-bc11-3447d2f5b984" providerId="ADAL" clId="{0E524884-620F-4D06-951A-1840B9C8415F}" dt="2021-04-12T21:11:37.741" v="514" actId="26606"/>
          <ac:spMkLst>
            <pc:docMk/>
            <pc:sldMk cId="1100064111" sldId="259"/>
            <ac:spMk id="2" creationId="{1A60539E-564F-4574-AF34-A9B17EC212D1}"/>
          </ac:spMkLst>
        </pc:spChg>
        <pc:spChg chg="mod">
          <ac:chgData name="Johnston, Derek A" userId="e7ec1644-c098-431a-bc11-3447d2f5b984" providerId="ADAL" clId="{0E524884-620F-4D06-951A-1840B9C8415F}" dt="2021-04-12T21:11:37.741" v="514" actId="26606"/>
          <ac:spMkLst>
            <pc:docMk/>
            <pc:sldMk cId="1100064111" sldId="259"/>
            <ac:spMk id="3" creationId="{6E4A9ED8-6384-4327-9E76-01353172D18E}"/>
          </ac:spMkLst>
        </pc:spChg>
        <pc:spChg chg="mod">
          <ac:chgData name="Johnston, Derek A" userId="e7ec1644-c098-431a-bc11-3447d2f5b984" providerId="ADAL" clId="{0E524884-620F-4D06-951A-1840B9C8415F}" dt="2021-04-12T21:11:37.741" v="514" actId="26606"/>
          <ac:spMkLst>
            <pc:docMk/>
            <pc:sldMk cId="1100064111" sldId="259"/>
            <ac:spMk id="4" creationId="{2F91BC94-C794-49FB-ABF2-4BB222001324}"/>
          </ac:spMkLst>
        </pc:spChg>
        <pc:spChg chg="mod">
          <ac:chgData name="Johnston, Derek A" userId="e7ec1644-c098-431a-bc11-3447d2f5b984" providerId="ADAL" clId="{0E524884-620F-4D06-951A-1840B9C8415F}" dt="2021-04-12T21:11:37.741" v="514" actId="26606"/>
          <ac:spMkLst>
            <pc:docMk/>
            <pc:sldMk cId="1100064111" sldId="259"/>
            <ac:spMk id="5" creationId="{118389D1-A25F-4B67-8C63-9A71AF687FB7}"/>
          </ac:spMkLst>
        </pc:spChg>
        <pc:spChg chg="add">
          <ac:chgData name="Johnston, Derek A" userId="e7ec1644-c098-431a-bc11-3447d2f5b984" providerId="ADAL" clId="{0E524884-620F-4D06-951A-1840B9C8415F}" dt="2021-04-12T21:11:37.741" v="514" actId="26606"/>
          <ac:spMkLst>
            <pc:docMk/>
            <pc:sldMk cId="1100064111" sldId="259"/>
            <ac:spMk id="10" creationId="{6F5A5072-7B47-4D32-B52A-4EBBF590B8A5}"/>
          </ac:spMkLst>
        </pc:spChg>
        <pc:spChg chg="add">
          <ac:chgData name="Johnston, Derek A" userId="e7ec1644-c098-431a-bc11-3447d2f5b984" providerId="ADAL" clId="{0E524884-620F-4D06-951A-1840B9C8415F}" dt="2021-04-12T21:11:37.741" v="514" actId="26606"/>
          <ac:spMkLst>
            <pc:docMk/>
            <pc:sldMk cId="1100064111" sldId="259"/>
            <ac:spMk id="12" creationId="{9715DAF0-AE1B-46C9-8A6B-DB2AA05AB91D}"/>
          </ac:spMkLst>
        </pc:spChg>
        <pc:spChg chg="add">
          <ac:chgData name="Johnston, Derek A" userId="e7ec1644-c098-431a-bc11-3447d2f5b984" providerId="ADAL" clId="{0E524884-620F-4D06-951A-1840B9C8415F}" dt="2021-04-12T21:11:37.741" v="514" actId="26606"/>
          <ac:spMkLst>
            <pc:docMk/>
            <pc:sldMk cId="1100064111" sldId="259"/>
            <ac:spMk id="14" creationId="{6016219D-510E-4184-9090-6D5578A87BD1}"/>
          </ac:spMkLst>
        </pc:spChg>
        <pc:spChg chg="add">
          <ac:chgData name="Johnston, Derek A" userId="e7ec1644-c098-431a-bc11-3447d2f5b984" providerId="ADAL" clId="{0E524884-620F-4D06-951A-1840B9C8415F}" dt="2021-04-12T21:11:37.741" v="514" actId="26606"/>
          <ac:spMkLst>
            <pc:docMk/>
            <pc:sldMk cId="1100064111" sldId="259"/>
            <ac:spMk id="16" creationId="{AFF4A713-7B75-4B21-90D7-5AB19547C728}"/>
          </ac:spMkLst>
        </pc:spChg>
        <pc:spChg chg="add">
          <ac:chgData name="Johnston, Derek A" userId="e7ec1644-c098-431a-bc11-3447d2f5b984" providerId="ADAL" clId="{0E524884-620F-4D06-951A-1840B9C8415F}" dt="2021-04-12T21:11:37.741" v="514" actId="26606"/>
          <ac:spMkLst>
            <pc:docMk/>
            <pc:sldMk cId="1100064111" sldId="259"/>
            <ac:spMk id="18" creationId="{DC631C0B-6DA6-4E57-8231-CE32B3434A7E}"/>
          </ac:spMkLst>
        </pc:spChg>
        <pc:spChg chg="add">
          <ac:chgData name="Johnston, Derek A" userId="e7ec1644-c098-431a-bc11-3447d2f5b984" providerId="ADAL" clId="{0E524884-620F-4D06-951A-1840B9C8415F}" dt="2021-04-12T21:11:37.741" v="514" actId="26606"/>
          <ac:spMkLst>
            <pc:docMk/>
            <pc:sldMk cId="1100064111" sldId="259"/>
            <ac:spMk id="20" creationId="{C29501E6-A978-4A61-9689-9085AF97A53A}"/>
          </ac:spMkLst>
        </pc:spChg>
      </pc:sldChg>
      <pc:sldChg chg="addSp modSp new mod setBg">
        <pc:chgData name="Johnston, Derek A" userId="e7ec1644-c098-431a-bc11-3447d2f5b984" providerId="ADAL" clId="{0E524884-620F-4D06-951A-1840B9C8415F}" dt="2021-04-12T21:11:40.197" v="515" actId="26606"/>
        <pc:sldMkLst>
          <pc:docMk/>
          <pc:sldMk cId="3460527774" sldId="260"/>
        </pc:sldMkLst>
        <pc:spChg chg="mod">
          <ac:chgData name="Johnston, Derek A" userId="e7ec1644-c098-431a-bc11-3447d2f5b984" providerId="ADAL" clId="{0E524884-620F-4D06-951A-1840B9C8415F}" dt="2021-04-12T21:11:40.197" v="515" actId="26606"/>
          <ac:spMkLst>
            <pc:docMk/>
            <pc:sldMk cId="3460527774" sldId="260"/>
            <ac:spMk id="2" creationId="{6A53FCD2-4BD9-4D76-8AF6-76D2827AFFD4}"/>
          </ac:spMkLst>
        </pc:spChg>
        <pc:spChg chg="mod">
          <ac:chgData name="Johnston, Derek A" userId="e7ec1644-c098-431a-bc11-3447d2f5b984" providerId="ADAL" clId="{0E524884-620F-4D06-951A-1840B9C8415F}" dt="2021-04-12T21:11:40.197" v="515" actId="26606"/>
          <ac:spMkLst>
            <pc:docMk/>
            <pc:sldMk cId="3460527774" sldId="260"/>
            <ac:spMk id="3" creationId="{7CA4AB96-2E94-4A78-AE5B-03F80A2D97C2}"/>
          </ac:spMkLst>
        </pc:spChg>
        <pc:spChg chg="mod">
          <ac:chgData name="Johnston, Derek A" userId="e7ec1644-c098-431a-bc11-3447d2f5b984" providerId="ADAL" clId="{0E524884-620F-4D06-951A-1840B9C8415F}" dt="2021-04-12T21:11:40.197" v="515" actId="26606"/>
          <ac:spMkLst>
            <pc:docMk/>
            <pc:sldMk cId="3460527774" sldId="260"/>
            <ac:spMk id="4" creationId="{89D11436-FFDC-4628-80AD-109C242DB356}"/>
          </ac:spMkLst>
        </pc:spChg>
        <pc:spChg chg="mod">
          <ac:chgData name="Johnston, Derek A" userId="e7ec1644-c098-431a-bc11-3447d2f5b984" providerId="ADAL" clId="{0E524884-620F-4D06-951A-1840B9C8415F}" dt="2021-04-12T21:11:40.197" v="515" actId="26606"/>
          <ac:spMkLst>
            <pc:docMk/>
            <pc:sldMk cId="3460527774" sldId="260"/>
            <ac:spMk id="5" creationId="{8EAB061B-A6AF-42D0-973D-34A6DFB73959}"/>
          </ac:spMkLst>
        </pc:spChg>
        <pc:spChg chg="add">
          <ac:chgData name="Johnston, Derek A" userId="e7ec1644-c098-431a-bc11-3447d2f5b984" providerId="ADAL" clId="{0E524884-620F-4D06-951A-1840B9C8415F}" dt="2021-04-12T21:11:40.197" v="515" actId="26606"/>
          <ac:spMkLst>
            <pc:docMk/>
            <pc:sldMk cId="3460527774" sldId="260"/>
            <ac:spMk id="10" creationId="{6F5A5072-7B47-4D32-B52A-4EBBF590B8A5}"/>
          </ac:spMkLst>
        </pc:spChg>
        <pc:spChg chg="add">
          <ac:chgData name="Johnston, Derek A" userId="e7ec1644-c098-431a-bc11-3447d2f5b984" providerId="ADAL" clId="{0E524884-620F-4D06-951A-1840B9C8415F}" dt="2021-04-12T21:11:40.197" v="515" actId="26606"/>
          <ac:spMkLst>
            <pc:docMk/>
            <pc:sldMk cId="3460527774" sldId="260"/>
            <ac:spMk id="12" creationId="{9715DAF0-AE1B-46C9-8A6B-DB2AA05AB91D}"/>
          </ac:spMkLst>
        </pc:spChg>
        <pc:spChg chg="add">
          <ac:chgData name="Johnston, Derek A" userId="e7ec1644-c098-431a-bc11-3447d2f5b984" providerId="ADAL" clId="{0E524884-620F-4D06-951A-1840B9C8415F}" dt="2021-04-12T21:11:40.197" v="515" actId="26606"/>
          <ac:spMkLst>
            <pc:docMk/>
            <pc:sldMk cId="3460527774" sldId="260"/>
            <ac:spMk id="14" creationId="{6016219D-510E-4184-9090-6D5578A87BD1}"/>
          </ac:spMkLst>
        </pc:spChg>
        <pc:spChg chg="add">
          <ac:chgData name="Johnston, Derek A" userId="e7ec1644-c098-431a-bc11-3447d2f5b984" providerId="ADAL" clId="{0E524884-620F-4D06-951A-1840B9C8415F}" dt="2021-04-12T21:11:40.197" v="515" actId="26606"/>
          <ac:spMkLst>
            <pc:docMk/>
            <pc:sldMk cId="3460527774" sldId="260"/>
            <ac:spMk id="16" creationId="{AFF4A713-7B75-4B21-90D7-5AB19547C728}"/>
          </ac:spMkLst>
        </pc:spChg>
        <pc:spChg chg="add">
          <ac:chgData name="Johnston, Derek A" userId="e7ec1644-c098-431a-bc11-3447d2f5b984" providerId="ADAL" clId="{0E524884-620F-4D06-951A-1840B9C8415F}" dt="2021-04-12T21:11:40.197" v="515" actId="26606"/>
          <ac:spMkLst>
            <pc:docMk/>
            <pc:sldMk cId="3460527774" sldId="260"/>
            <ac:spMk id="18" creationId="{DC631C0B-6DA6-4E57-8231-CE32B3434A7E}"/>
          </ac:spMkLst>
        </pc:spChg>
        <pc:spChg chg="add">
          <ac:chgData name="Johnston, Derek A" userId="e7ec1644-c098-431a-bc11-3447d2f5b984" providerId="ADAL" clId="{0E524884-620F-4D06-951A-1840B9C8415F}" dt="2021-04-12T21:11:40.197" v="515" actId="26606"/>
          <ac:spMkLst>
            <pc:docMk/>
            <pc:sldMk cId="3460527774" sldId="260"/>
            <ac:spMk id="20" creationId="{C29501E6-A978-4A61-9689-9085AF97A53A}"/>
          </ac:spMkLst>
        </pc:spChg>
      </pc:sldChg>
      <pc:sldChg chg="modSp add del mod">
        <pc:chgData name="Johnston, Derek A" userId="e7ec1644-c098-431a-bc11-3447d2f5b984" providerId="ADAL" clId="{0E524884-620F-4D06-951A-1840B9C8415F}" dt="2021-04-12T21:11:08.824" v="478" actId="47"/>
        <pc:sldMkLst>
          <pc:docMk/>
          <pc:sldMk cId="2390785919" sldId="261"/>
        </pc:sldMkLst>
        <pc:spChg chg="mod">
          <ac:chgData name="Johnston, Derek A" userId="e7ec1644-c098-431a-bc11-3447d2f5b984" providerId="ADAL" clId="{0E524884-620F-4D06-951A-1840B9C8415F}" dt="2021-04-12T21:10:27.531" v="461" actId="20577"/>
          <ac:spMkLst>
            <pc:docMk/>
            <pc:sldMk cId="2390785919" sldId="261"/>
            <ac:spMk id="2" creationId="{D4D2F458-4B48-4C3C-867D-8358C30133AD}"/>
          </ac:spMkLst>
        </pc:spChg>
      </pc:sldChg>
      <pc:sldChg chg="addSp modSp add mod modMedia setBg">
        <pc:chgData name="Johnston, Derek A" userId="e7ec1644-c098-431a-bc11-3447d2f5b984" providerId="ADAL" clId="{0E524884-620F-4D06-951A-1840B9C8415F}" dt="2021-04-12T21:10:38.348" v="468"/>
        <pc:sldMkLst>
          <pc:docMk/>
          <pc:sldMk cId="2129060741" sldId="262"/>
        </pc:sldMkLst>
        <pc:spChg chg="mod">
          <ac:chgData name="Johnston, Derek A" userId="e7ec1644-c098-431a-bc11-3447d2f5b984" providerId="ADAL" clId="{0E524884-620F-4D06-951A-1840B9C8415F}" dt="2021-04-12T21:10:37.947" v="466" actId="26606"/>
          <ac:spMkLst>
            <pc:docMk/>
            <pc:sldMk cId="2129060741" sldId="262"/>
            <ac:spMk id="2" creationId="{1F24A5A6-23EE-4798-B978-9144694F4281}"/>
          </ac:spMkLst>
        </pc:spChg>
        <pc:spChg chg="mod">
          <ac:chgData name="Johnston, Derek A" userId="e7ec1644-c098-431a-bc11-3447d2f5b984" providerId="ADAL" clId="{0E524884-620F-4D06-951A-1840B9C8415F}" dt="2021-04-12T21:10:37.947" v="466" actId="26606"/>
          <ac:spMkLst>
            <pc:docMk/>
            <pc:sldMk cId="2129060741" sldId="262"/>
            <ac:spMk id="3" creationId="{50EEE4EA-88B7-43E5-A522-DBD9806F53CD}"/>
          </ac:spMkLst>
        </pc:spChg>
        <pc:spChg chg="add">
          <ac:chgData name="Johnston, Derek A" userId="e7ec1644-c098-431a-bc11-3447d2f5b984" providerId="ADAL" clId="{0E524884-620F-4D06-951A-1840B9C8415F}" dt="2021-04-12T21:10:37.947" v="466" actId="26606"/>
          <ac:spMkLst>
            <pc:docMk/>
            <pc:sldMk cId="2129060741" sldId="262"/>
            <ac:spMk id="9" creationId="{C1DD1A8A-57D5-4A81-AD04-532B043C5611}"/>
          </ac:spMkLst>
        </pc:spChg>
        <pc:spChg chg="add">
          <ac:chgData name="Johnston, Derek A" userId="e7ec1644-c098-431a-bc11-3447d2f5b984" providerId="ADAL" clId="{0E524884-620F-4D06-951A-1840B9C8415F}" dt="2021-04-12T21:10:37.947" v="466" actId="26606"/>
          <ac:spMkLst>
            <pc:docMk/>
            <pc:sldMk cId="2129060741" sldId="262"/>
            <ac:spMk id="11" creationId="{007891EC-4501-44ED-A8C8-B11B6DB767AB}"/>
          </ac:spMkLst>
        </pc:spChg>
        <pc:picChg chg="add mod">
          <ac:chgData name="Johnston, Derek A" userId="e7ec1644-c098-431a-bc11-3447d2f5b984" providerId="ADAL" clId="{0E524884-620F-4D06-951A-1840B9C8415F}" dt="2021-04-12T21:10:38.348" v="468"/>
          <ac:picMkLst>
            <pc:docMk/>
            <pc:sldMk cId="2129060741" sldId="262"/>
            <ac:picMk id="5" creationId="{A0581763-CF8B-4774-998B-7A6EE672F94D}"/>
          </ac:picMkLst>
        </pc:picChg>
      </pc:sldChg>
      <pc:sldChg chg="modSp add mod">
        <pc:chgData name="Johnston, Derek A" userId="e7ec1644-c098-431a-bc11-3447d2f5b984" providerId="ADAL" clId="{0E524884-620F-4D06-951A-1840B9C8415F}" dt="2021-04-12T21:11:12.416" v="483" actId="20577"/>
        <pc:sldMkLst>
          <pc:docMk/>
          <pc:sldMk cId="2769643381" sldId="263"/>
        </pc:sldMkLst>
        <pc:spChg chg="mod">
          <ac:chgData name="Johnston, Derek A" userId="e7ec1644-c098-431a-bc11-3447d2f5b984" providerId="ADAL" clId="{0E524884-620F-4D06-951A-1840B9C8415F}" dt="2021-04-12T21:11:12.416" v="483" actId="20577"/>
          <ac:spMkLst>
            <pc:docMk/>
            <pc:sldMk cId="2769643381" sldId="263"/>
            <ac:spMk id="2" creationId="{D4D2F458-4B48-4C3C-867D-8358C30133AD}"/>
          </ac:spMkLst>
        </pc:spChg>
      </pc:sldChg>
      <pc:sldChg chg="addSp modSp new mod setBg">
        <pc:chgData name="Johnston, Derek A" userId="e7ec1644-c098-431a-bc11-3447d2f5b984" providerId="ADAL" clId="{0E524884-620F-4D06-951A-1840B9C8415F}" dt="2021-04-12T21:11:24.368" v="512" actId="26606"/>
        <pc:sldMkLst>
          <pc:docMk/>
          <pc:sldMk cId="1500455819" sldId="264"/>
        </pc:sldMkLst>
        <pc:spChg chg="mod">
          <ac:chgData name="Johnston, Derek A" userId="e7ec1644-c098-431a-bc11-3447d2f5b984" providerId="ADAL" clId="{0E524884-620F-4D06-951A-1840B9C8415F}" dt="2021-04-12T21:11:24.368" v="512" actId="26606"/>
          <ac:spMkLst>
            <pc:docMk/>
            <pc:sldMk cId="1500455819" sldId="264"/>
            <ac:spMk id="2" creationId="{3DBC282C-C9AB-4890-B3C2-32E09356BB27}"/>
          </ac:spMkLst>
        </pc:spChg>
        <pc:spChg chg="mod">
          <ac:chgData name="Johnston, Derek A" userId="e7ec1644-c098-431a-bc11-3447d2f5b984" providerId="ADAL" clId="{0E524884-620F-4D06-951A-1840B9C8415F}" dt="2021-04-12T21:11:24.368" v="512" actId="26606"/>
          <ac:spMkLst>
            <pc:docMk/>
            <pc:sldMk cId="1500455819" sldId="264"/>
            <ac:spMk id="3" creationId="{6AFB7A8E-4C9E-405F-B196-9E612EEF646B}"/>
          </ac:spMkLst>
        </pc:spChg>
        <pc:spChg chg="mod">
          <ac:chgData name="Johnston, Derek A" userId="e7ec1644-c098-431a-bc11-3447d2f5b984" providerId="ADAL" clId="{0E524884-620F-4D06-951A-1840B9C8415F}" dt="2021-04-12T21:11:24.368" v="512" actId="26606"/>
          <ac:spMkLst>
            <pc:docMk/>
            <pc:sldMk cId="1500455819" sldId="264"/>
            <ac:spMk id="4" creationId="{5E243051-ED5A-4720-A2A7-117194486B00}"/>
          </ac:spMkLst>
        </pc:spChg>
        <pc:spChg chg="add">
          <ac:chgData name="Johnston, Derek A" userId="e7ec1644-c098-431a-bc11-3447d2f5b984" providerId="ADAL" clId="{0E524884-620F-4D06-951A-1840B9C8415F}" dt="2021-04-12T21:11:24.368" v="512" actId="26606"/>
          <ac:spMkLst>
            <pc:docMk/>
            <pc:sldMk cId="1500455819" sldId="264"/>
            <ac:spMk id="10" creationId="{9B7AD9F6-8CE7-4299-8FC6-328F4DCD3FF9}"/>
          </ac:spMkLst>
        </pc:spChg>
        <pc:spChg chg="add">
          <ac:chgData name="Johnston, Derek A" userId="e7ec1644-c098-431a-bc11-3447d2f5b984" providerId="ADAL" clId="{0E524884-620F-4D06-951A-1840B9C8415F}" dt="2021-04-12T21:11:24.368" v="512" actId="26606"/>
          <ac:spMkLst>
            <pc:docMk/>
            <pc:sldMk cId="1500455819" sldId="264"/>
            <ac:spMk id="12" creationId="{82580482-BA80-420A-8A05-C58E97F26B21}"/>
          </ac:spMkLst>
        </pc:spChg>
        <pc:picChg chg="add">
          <ac:chgData name="Johnston, Derek A" userId="e7ec1644-c098-431a-bc11-3447d2f5b984" providerId="ADAL" clId="{0E524884-620F-4D06-951A-1840B9C8415F}" dt="2021-04-12T21:11:24.368" v="512" actId="26606"/>
          <ac:picMkLst>
            <pc:docMk/>
            <pc:sldMk cId="1500455819" sldId="264"/>
            <ac:picMk id="6" creationId="{CF4277FB-8D0E-4A8D-BCB7-1708F870472C}"/>
          </ac:picMkLst>
        </pc:picChg>
      </pc:sldChg>
      <pc:sldChg chg="modSp new mod">
        <pc:chgData name="Johnston, Derek A" userId="e7ec1644-c098-431a-bc11-3447d2f5b984" providerId="ADAL" clId="{0E524884-620F-4D06-951A-1840B9C8415F}" dt="2021-04-12T21:13:34.768" v="899" actId="20577"/>
        <pc:sldMkLst>
          <pc:docMk/>
          <pc:sldMk cId="1160553624" sldId="265"/>
        </pc:sldMkLst>
        <pc:spChg chg="mod">
          <ac:chgData name="Johnston, Derek A" userId="e7ec1644-c098-431a-bc11-3447d2f5b984" providerId="ADAL" clId="{0E524884-620F-4D06-951A-1840B9C8415F}" dt="2021-04-12T21:11:48.726" v="535" actId="20577"/>
          <ac:spMkLst>
            <pc:docMk/>
            <pc:sldMk cId="1160553624" sldId="265"/>
            <ac:spMk id="2" creationId="{B5A084DE-28CB-4E22-99BD-2A2D0C62564E}"/>
          </ac:spMkLst>
        </pc:spChg>
        <pc:spChg chg="mod">
          <ac:chgData name="Johnston, Derek A" userId="e7ec1644-c098-431a-bc11-3447d2f5b984" providerId="ADAL" clId="{0E524884-620F-4D06-951A-1840B9C8415F}" dt="2021-04-12T21:13:34.768" v="899" actId="20577"/>
          <ac:spMkLst>
            <pc:docMk/>
            <pc:sldMk cId="1160553624" sldId="265"/>
            <ac:spMk id="3" creationId="{8DB0B742-F13F-49AC-92FC-59A28D907656}"/>
          </ac:spMkLst>
        </pc:spChg>
      </pc:sldChg>
      <pc:sldChg chg="modSp new mod ord">
        <pc:chgData name="Johnston, Derek A" userId="e7ec1644-c098-431a-bc11-3447d2f5b984" providerId="ADAL" clId="{0E524884-620F-4D06-951A-1840B9C8415F}" dt="2021-04-12T21:32:41.506" v="1430"/>
        <pc:sldMkLst>
          <pc:docMk/>
          <pc:sldMk cId="1296732814" sldId="266"/>
        </pc:sldMkLst>
        <pc:spChg chg="mod">
          <ac:chgData name="Johnston, Derek A" userId="e7ec1644-c098-431a-bc11-3447d2f5b984" providerId="ADAL" clId="{0E524884-620F-4D06-951A-1840B9C8415F}" dt="2021-04-12T21:12:50.604" v="734" actId="20577"/>
          <ac:spMkLst>
            <pc:docMk/>
            <pc:sldMk cId="1296732814" sldId="266"/>
            <ac:spMk id="2" creationId="{601602CB-959F-4ADA-BC04-46564DF49301}"/>
          </ac:spMkLst>
        </pc:spChg>
        <pc:spChg chg="mod">
          <ac:chgData name="Johnston, Derek A" userId="e7ec1644-c098-431a-bc11-3447d2f5b984" providerId="ADAL" clId="{0E524884-620F-4D06-951A-1840B9C8415F}" dt="2021-04-12T21:13:30.094" v="895" actId="207"/>
          <ac:spMkLst>
            <pc:docMk/>
            <pc:sldMk cId="1296732814" sldId="266"/>
            <ac:spMk id="3" creationId="{3F0E311B-D355-4EAA-B658-FE495D3B17F5}"/>
          </ac:spMkLst>
        </pc:spChg>
      </pc:sldChg>
      <pc:sldChg chg="addSp delSp modSp new mod modClrScheme chgLayout">
        <pc:chgData name="Johnston, Derek A" userId="e7ec1644-c098-431a-bc11-3447d2f5b984" providerId="ADAL" clId="{0E524884-620F-4D06-951A-1840B9C8415F}" dt="2021-04-12T21:28:34.890" v="1130" actId="1076"/>
        <pc:sldMkLst>
          <pc:docMk/>
          <pc:sldMk cId="679771924" sldId="267"/>
        </pc:sldMkLst>
        <pc:spChg chg="mod ord">
          <ac:chgData name="Johnston, Derek A" userId="e7ec1644-c098-431a-bc11-3447d2f5b984" providerId="ADAL" clId="{0E524884-620F-4D06-951A-1840B9C8415F}" dt="2021-04-12T21:14:01.945" v="920" actId="700"/>
          <ac:spMkLst>
            <pc:docMk/>
            <pc:sldMk cId="679771924" sldId="267"/>
            <ac:spMk id="2" creationId="{982DC266-1D47-4FDC-AAD8-BF06E6296304}"/>
          </ac:spMkLst>
        </pc:spChg>
        <pc:spChg chg="del">
          <ac:chgData name="Johnston, Derek A" userId="e7ec1644-c098-431a-bc11-3447d2f5b984" providerId="ADAL" clId="{0E524884-620F-4D06-951A-1840B9C8415F}" dt="2021-04-12T21:14:01.945" v="920" actId="700"/>
          <ac:spMkLst>
            <pc:docMk/>
            <pc:sldMk cId="679771924" sldId="267"/>
            <ac:spMk id="3" creationId="{F86B39B5-E85A-4179-AF9C-02B16A1447BA}"/>
          </ac:spMkLst>
        </pc:spChg>
        <pc:spChg chg="mod ord">
          <ac:chgData name="Johnston, Derek A" userId="e7ec1644-c098-431a-bc11-3447d2f5b984" providerId="ADAL" clId="{0E524884-620F-4D06-951A-1840B9C8415F}" dt="2021-04-12T21:14:01.945" v="920" actId="700"/>
          <ac:spMkLst>
            <pc:docMk/>
            <pc:sldMk cId="679771924" sldId="267"/>
            <ac:spMk id="4" creationId="{10FCBC9D-B390-4D22-A622-3E5EABD57FBC}"/>
          </ac:spMkLst>
        </pc:spChg>
        <pc:spChg chg="mod ord">
          <ac:chgData name="Johnston, Derek A" userId="e7ec1644-c098-431a-bc11-3447d2f5b984" providerId="ADAL" clId="{0E524884-620F-4D06-951A-1840B9C8415F}" dt="2021-04-12T21:14:01.945" v="920" actId="700"/>
          <ac:spMkLst>
            <pc:docMk/>
            <pc:sldMk cId="679771924" sldId="267"/>
            <ac:spMk id="5" creationId="{1D5FEDBD-63D7-4972-A086-B44795211BB5}"/>
          </ac:spMkLst>
        </pc:spChg>
        <pc:spChg chg="add mod">
          <ac:chgData name="Johnston, Derek A" userId="e7ec1644-c098-431a-bc11-3447d2f5b984" providerId="ADAL" clId="{0E524884-620F-4D06-951A-1840B9C8415F}" dt="2021-04-12T21:14:28.926" v="927" actId="1076"/>
          <ac:spMkLst>
            <pc:docMk/>
            <pc:sldMk cId="679771924" sldId="267"/>
            <ac:spMk id="6" creationId="{39191006-27D8-4EF5-9454-41ABA16DA344}"/>
          </ac:spMkLst>
        </pc:spChg>
        <pc:spChg chg="add mod">
          <ac:chgData name="Johnston, Derek A" userId="e7ec1644-c098-431a-bc11-3447d2f5b984" providerId="ADAL" clId="{0E524884-620F-4D06-951A-1840B9C8415F}" dt="2021-04-12T21:14:54.601" v="960" actId="122"/>
          <ac:spMkLst>
            <pc:docMk/>
            <pc:sldMk cId="679771924" sldId="267"/>
            <ac:spMk id="7" creationId="{B563CDAD-C01A-4E8F-A41A-95C05B126FD9}"/>
          </ac:spMkLst>
        </pc:spChg>
        <pc:spChg chg="add mod">
          <ac:chgData name="Johnston, Derek A" userId="e7ec1644-c098-431a-bc11-3447d2f5b984" providerId="ADAL" clId="{0E524884-620F-4D06-951A-1840B9C8415F}" dt="2021-04-12T21:15:28.558" v="975" actId="1076"/>
          <ac:spMkLst>
            <pc:docMk/>
            <pc:sldMk cId="679771924" sldId="267"/>
            <ac:spMk id="11" creationId="{5C1493CD-4037-49F5-B069-877CFBDF8C47}"/>
          </ac:spMkLst>
        </pc:spChg>
        <pc:spChg chg="add mod">
          <ac:chgData name="Johnston, Derek A" userId="e7ec1644-c098-431a-bc11-3447d2f5b984" providerId="ADAL" clId="{0E524884-620F-4D06-951A-1840B9C8415F}" dt="2021-04-12T21:16:01.479" v="984" actId="1076"/>
          <ac:spMkLst>
            <pc:docMk/>
            <pc:sldMk cId="679771924" sldId="267"/>
            <ac:spMk id="15" creationId="{8AD8650F-77A3-4CDB-B307-16F263549DE3}"/>
          </ac:spMkLst>
        </pc:spChg>
        <pc:spChg chg="add mod">
          <ac:chgData name="Johnston, Derek A" userId="e7ec1644-c098-431a-bc11-3447d2f5b984" providerId="ADAL" clId="{0E524884-620F-4D06-951A-1840B9C8415F}" dt="2021-04-12T21:16:58.214" v="1012" actId="1076"/>
          <ac:spMkLst>
            <pc:docMk/>
            <pc:sldMk cId="679771924" sldId="267"/>
            <ac:spMk id="17" creationId="{59739B5B-B85F-42BF-83AE-B5A8F8863C11}"/>
          </ac:spMkLst>
        </pc:spChg>
        <pc:spChg chg="add mod">
          <ac:chgData name="Johnston, Derek A" userId="e7ec1644-c098-431a-bc11-3447d2f5b984" providerId="ADAL" clId="{0E524884-620F-4D06-951A-1840B9C8415F}" dt="2021-04-12T21:17:03.979" v="1016" actId="20577"/>
          <ac:spMkLst>
            <pc:docMk/>
            <pc:sldMk cId="679771924" sldId="267"/>
            <ac:spMk id="18" creationId="{A702E47F-A6F5-4B72-9F72-E727CED9D05D}"/>
          </ac:spMkLst>
        </pc:spChg>
        <pc:spChg chg="add mod">
          <ac:chgData name="Johnston, Derek A" userId="e7ec1644-c098-431a-bc11-3447d2f5b984" providerId="ADAL" clId="{0E524884-620F-4D06-951A-1840B9C8415F}" dt="2021-04-12T21:17:11.880" v="1020" actId="20577"/>
          <ac:spMkLst>
            <pc:docMk/>
            <pc:sldMk cId="679771924" sldId="267"/>
            <ac:spMk id="19" creationId="{B8674293-DF9D-474C-88B2-6330582EFF2E}"/>
          </ac:spMkLst>
        </pc:spChg>
        <pc:spChg chg="add mod">
          <ac:chgData name="Johnston, Derek A" userId="e7ec1644-c098-431a-bc11-3447d2f5b984" providerId="ADAL" clId="{0E524884-620F-4D06-951A-1840B9C8415F}" dt="2021-04-12T21:17:57.495" v="1022" actId="1076"/>
          <ac:spMkLst>
            <pc:docMk/>
            <pc:sldMk cId="679771924" sldId="267"/>
            <ac:spMk id="22" creationId="{F05B7BCA-57B1-4113-A340-A2101771CCFA}"/>
          </ac:spMkLst>
        </pc:spChg>
        <pc:spChg chg="add mod">
          <ac:chgData name="Johnston, Derek A" userId="e7ec1644-c098-431a-bc11-3447d2f5b984" providerId="ADAL" clId="{0E524884-620F-4D06-951A-1840B9C8415F}" dt="2021-04-12T21:18:00.045" v="1024" actId="20577"/>
          <ac:spMkLst>
            <pc:docMk/>
            <pc:sldMk cId="679771924" sldId="267"/>
            <ac:spMk id="24" creationId="{C9F12195-4311-44E7-9833-9B6E05A45FF4}"/>
          </ac:spMkLst>
        </pc:spChg>
        <pc:spChg chg="add mod">
          <ac:chgData name="Johnston, Derek A" userId="e7ec1644-c098-431a-bc11-3447d2f5b984" providerId="ADAL" clId="{0E524884-620F-4D06-951A-1840B9C8415F}" dt="2021-04-12T21:18:01.985" v="1026" actId="20577"/>
          <ac:spMkLst>
            <pc:docMk/>
            <pc:sldMk cId="679771924" sldId="267"/>
            <ac:spMk id="25" creationId="{39339100-BFA0-4A4C-805D-F93C8C628EDF}"/>
          </ac:spMkLst>
        </pc:spChg>
        <pc:spChg chg="add mod">
          <ac:chgData name="Johnston, Derek A" userId="e7ec1644-c098-431a-bc11-3447d2f5b984" providerId="ADAL" clId="{0E524884-620F-4D06-951A-1840B9C8415F}" dt="2021-04-12T21:18:06.278" v="1030" actId="20577"/>
          <ac:spMkLst>
            <pc:docMk/>
            <pc:sldMk cId="679771924" sldId="267"/>
            <ac:spMk id="26" creationId="{9D796C27-5219-451F-9EA4-B838F607B50A}"/>
          </ac:spMkLst>
        </pc:spChg>
        <pc:spChg chg="add mod">
          <ac:chgData name="Johnston, Derek A" userId="e7ec1644-c098-431a-bc11-3447d2f5b984" providerId="ADAL" clId="{0E524884-620F-4D06-951A-1840B9C8415F}" dt="2021-04-12T21:18:28.343" v="1034" actId="20577"/>
          <ac:spMkLst>
            <pc:docMk/>
            <pc:sldMk cId="679771924" sldId="267"/>
            <ac:spMk id="27" creationId="{6CFBDE04-B4A0-40E8-B377-C03075F77D42}"/>
          </ac:spMkLst>
        </pc:spChg>
        <pc:spChg chg="add mod">
          <ac:chgData name="Johnston, Derek A" userId="e7ec1644-c098-431a-bc11-3447d2f5b984" providerId="ADAL" clId="{0E524884-620F-4D06-951A-1840B9C8415F}" dt="2021-04-12T21:18:31.300" v="1036" actId="20577"/>
          <ac:spMkLst>
            <pc:docMk/>
            <pc:sldMk cId="679771924" sldId="267"/>
            <ac:spMk id="28" creationId="{0FC41770-1592-4F8D-9E19-8B6B68684F29}"/>
          </ac:spMkLst>
        </pc:spChg>
        <pc:spChg chg="add mod">
          <ac:chgData name="Johnston, Derek A" userId="e7ec1644-c098-431a-bc11-3447d2f5b984" providerId="ADAL" clId="{0E524884-620F-4D06-951A-1840B9C8415F}" dt="2021-04-12T21:18:36.543" v="1040" actId="20577"/>
          <ac:spMkLst>
            <pc:docMk/>
            <pc:sldMk cId="679771924" sldId="267"/>
            <ac:spMk id="29" creationId="{B5A181F4-3606-4093-9DF0-BC94D71188D5}"/>
          </ac:spMkLst>
        </pc:spChg>
        <pc:spChg chg="add mod">
          <ac:chgData name="Johnston, Derek A" userId="e7ec1644-c098-431a-bc11-3447d2f5b984" providerId="ADAL" clId="{0E524884-620F-4D06-951A-1840B9C8415F}" dt="2021-04-12T21:25:20.363" v="1042" actId="1076"/>
          <ac:spMkLst>
            <pc:docMk/>
            <pc:sldMk cId="679771924" sldId="267"/>
            <ac:spMk id="32" creationId="{BB851AA8-3FAA-4C8E-B36F-1FAE53A6986F}"/>
          </ac:spMkLst>
        </pc:spChg>
        <pc:spChg chg="add mod">
          <ac:chgData name="Johnston, Derek A" userId="e7ec1644-c098-431a-bc11-3447d2f5b984" providerId="ADAL" clId="{0E524884-620F-4D06-951A-1840B9C8415F}" dt="2021-04-12T21:26:04.899" v="1079" actId="1076"/>
          <ac:spMkLst>
            <pc:docMk/>
            <pc:sldMk cId="679771924" sldId="267"/>
            <ac:spMk id="34" creationId="{8D345B01-3DB0-49EA-9FCA-8464428A4297}"/>
          </ac:spMkLst>
        </pc:spChg>
        <pc:spChg chg="add mod">
          <ac:chgData name="Johnston, Derek A" userId="e7ec1644-c098-431a-bc11-3447d2f5b984" providerId="ADAL" clId="{0E524884-620F-4D06-951A-1840B9C8415F}" dt="2021-04-12T21:26:02.633" v="1078" actId="1076"/>
          <ac:spMkLst>
            <pc:docMk/>
            <pc:sldMk cId="679771924" sldId="267"/>
            <ac:spMk id="35" creationId="{70FD4B5D-F52C-44F0-9498-E60762F49493}"/>
          </ac:spMkLst>
        </pc:spChg>
        <pc:spChg chg="add mod">
          <ac:chgData name="Johnston, Derek A" userId="e7ec1644-c098-431a-bc11-3447d2f5b984" providerId="ADAL" clId="{0E524884-620F-4D06-951A-1840B9C8415F}" dt="2021-04-12T21:26:16.459" v="1081" actId="1076"/>
          <ac:spMkLst>
            <pc:docMk/>
            <pc:sldMk cId="679771924" sldId="267"/>
            <ac:spMk id="36" creationId="{EBD4A7B5-DF44-4BC8-B25E-8F3614681F45}"/>
          </ac:spMkLst>
        </pc:spChg>
        <pc:spChg chg="add mod">
          <ac:chgData name="Johnston, Derek A" userId="e7ec1644-c098-431a-bc11-3447d2f5b984" providerId="ADAL" clId="{0E524884-620F-4D06-951A-1840B9C8415F}" dt="2021-04-12T21:26:50.529" v="1094" actId="164"/>
          <ac:spMkLst>
            <pc:docMk/>
            <pc:sldMk cId="679771924" sldId="267"/>
            <ac:spMk id="37" creationId="{EDEBC500-7D41-439F-AEA5-4E7E902AA022}"/>
          </ac:spMkLst>
        </pc:spChg>
        <pc:spChg chg="add mod">
          <ac:chgData name="Johnston, Derek A" userId="e7ec1644-c098-431a-bc11-3447d2f5b984" providerId="ADAL" clId="{0E524884-620F-4D06-951A-1840B9C8415F}" dt="2021-04-12T21:27:27.202" v="1110" actId="20577"/>
          <ac:spMkLst>
            <pc:docMk/>
            <pc:sldMk cId="679771924" sldId="267"/>
            <ac:spMk id="38" creationId="{75D2D4C9-FAFF-4411-88A6-475552A5DAD9}"/>
          </ac:spMkLst>
        </pc:spChg>
        <pc:spChg chg="mod">
          <ac:chgData name="Johnston, Derek A" userId="e7ec1644-c098-431a-bc11-3447d2f5b984" providerId="ADAL" clId="{0E524884-620F-4D06-951A-1840B9C8415F}" dt="2021-04-12T21:26:51.915" v="1095"/>
          <ac:spMkLst>
            <pc:docMk/>
            <pc:sldMk cId="679771924" sldId="267"/>
            <ac:spMk id="41" creationId="{FACE9628-5E29-4BF8-A96D-833EAF51E9C3}"/>
          </ac:spMkLst>
        </pc:spChg>
        <pc:spChg chg="mod">
          <ac:chgData name="Johnston, Derek A" userId="e7ec1644-c098-431a-bc11-3447d2f5b984" providerId="ADAL" clId="{0E524884-620F-4D06-951A-1840B9C8415F}" dt="2021-04-12T21:27:28.831" v="1111" actId="20577"/>
          <ac:spMkLst>
            <pc:docMk/>
            <pc:sldMk cId="679771924" sldId="267"/>
            <ac:spMk id="42" creationId="{A91F3EAC-AEEB-4DD5-B005-343295C2711A}"/>
          </ac:spMkLst>
        </pc:spChg>
        <pc:spChg chg="mod">
          <ac:chgData name="Johnston, Derek A" userId="e7ec1644-c098-431a-bc11-3447d2f5b984" providerId="ADAL" clId="{0E524884-620F-4D06-951A-1840B9C8415F}" dt="2021-04-12T21:27:46.047" v="1118" actId="1076"/>
          <ac:spMkLst>
            <pc:docMk/>
            <pc:sldMk cId="679771924" sldId="267"/>
            <ac:spMk id="44" creationId="{0118F97C-485E-461A-B386-2095DF199214}"/>
          </ac:spMkLst>
        </pc:spChg>
        <pc:spChg chg="mod">
          <ac:chgData name="Johnston, Derek A" userId="e7ec1644-c098-431a-bc11-3447d2f5b984" providerId="ADAL" clId="{0E524884-620F-4D06-951A-1840B9C8415F}" dt="2021-04-12T21:27:40.293" v="1117" actId="20577"/>
          <ac:spMkLst>
            <pc:docMk/>
            <pc:sldMk cId="679771924" sldId="267"/>
            <ac:spMk id="45" creationId="{FF9BB400-3716-48D3-8720-D9E46F249022}"/>
          </ac:spMkLst>
        </pc:spChg>
        <pc:spChg chg="add mod">
          <ac:chgData name="Johnston, Derek A" userId="e7ec1644-c098-431a-bc11-3447d2f5b984" providerId="ADAL" clId="{0E524884-620F-4D06-951A-1840B9C8415F}" dt="2021-04-12T21:28:21.634" v="1126" actId="1076"/>
          <ac:spMkLst>
            <pc:docMk/>
            <pc:sldMk cId="679771924" sldId="267"/>
            <ac:spMk id="50" creationId="{A7EBFD2A-F190-43E0-80A2-FEAF5BF0C767}"/>
          </ac:spMkLst>
        </pc:spChg>
        <pc:spChg chg="add mod">
          <ac:chgData name="Johnston, Derek A" userId="e7ec1644-c098-431a-bc11-3447d2f5b984" providerId="ADAL" clId="{0E524884-620F-4D06-951A-1840B9C8415F}" dt="2021-04-12T21:28:34.890" v="1130" actId="1076"/>
          <ac:spMkLst>
            <pc:docMk/>
            <pc:sldMk cId="679771924" sldId="267"/>
            <ac:spMk id="52" creationId="{F1CCCAB6-4591-4C46-82B0-9CDB3D947330}"/>
          </ac:spMkLst>
        </pc:spChg>
        <pc:spChg chg="add mod">
          <ac:chgData name="Johnston, Derek A" userId="e7ec1644-c098-431a-bc11-3447d2f5b984" providerId="ADAL" clId="{0E524884-620F-4D06-951A-1840B9C8415F}" dt="2021-04-12T21:28:21.634" v="1126" actId="1076"/>
          <ac:spMkLst>
            <pc:docMk/>
            <pc:sldMk cId="679771924" sldId="267"/>
            <ac:spMk id="53" creationId="{8DA03EE8-F0CE-4B27-8502-CA07A4DB98CD}"/>
          </ac:spMkLst>
        </pc:spChg>
        <pc:spChg chg="add mod">
          <ac:chgData name="Johnston, Derek A" userId="e7ec1644-c098-431a-bc11-3447d2f5b984" providerId="ADAL" clId="{0E524884-620F-4D06-951A-1840B9C8415F}" dt="2021-04-12T21:28:21.634" v="1126" actId="1076"/>
          <ac:spMkLst>
            <pc:docMk/>
            <pc:sldMk cId="679771924" sldId="267"/>
            <ac:spMk id="54" creationId="{4322A46D-3CAE-431C-892A-F6396EB70A98}"/>
          </ac:spMkLst>
        </pc:spChg>
        <pc:grpChg chg="add mod">
          <ac:chgData name="Johnston, Derek A" userId="e7ec1644-c098-431a-bc11-3447d2f5b984" providerId="ADAL" clId="{0E524884-620F-4D06-951A-1840B9C8415F}" dt="2021-04-12T21:27:32.980" v="1113" actId="1076"/>
          <ac:grpSpMkLst>
            <pc:docMk/>
            <pc:sldMk cId="679771924" sldId="267"/>
            <ac:grpSpMk id="39" creationId="{B4F61EC9-0A23-45DC-8E96-044C01120AFD}"/>
          </ac:grpSpMkLst>
        </pc:grpChg>
        <pc:grpChg chg="add mod">
          <ac:chgData name="Johnston, Derek A" userId="e7ec1644-c098-431a-bc11-3447d2f5b984" providerId="ADAL" clId="{0E524884-620F-4D06-951A-1840B9C8415F}" dt="2021-04-12T21:27:55.754" v="1120" actId="1076"/>
          <ac:grpSpMkLst>
            <pc:docMk/>
            <pc:sldMk cId="679771924" sldId="267"/>
            <ac:grpSpMk id="40" creationId="{7E8281DE-2590-46F3-97D2-26F5E78D5EEE}"/>
          </ac:grpSpMkLst>
        </pc:grpChg>
        <pc:grpChg chg="add mod">
          <ac:chgData name="Johnston, Derek A" userId="e7ec1644-c098-431a-bc11-3447d2f5b984" providerId="ADAL" clId="{0E524884-620F-4D06-951A-1840B9C8415F}" dt="2021-04-12T21:27:53.007" v="1119" actId="1076"/>
          <ac:grpSpMkLst>
            <pc:docMk/>
            <pc:sldMk cId="679771924" sldId="267"/>
            <ac:grpSpMk id="43" creationId="{7A315F5E-E18A-4F35-B262-E3282C276920}"/>
          </ac:grpSpMkLst>
        </pc:grpChg>
        <pc:cxnChg chg="add mod">
          <ac:chgData name="Johnston, Derek A" userId="e7ec1644-c098-431a-bc11-3447d2f5b984" providerId="ADAL" clId="{0E524884-620F-4D06-951A-1840B9C8415F}" dt="2021-04-12T21:15:08.036" v="963" actId="1582"/>
          <ac:cxnSpMkLst>
            <pc:docMk/>
            <pc:sldMk cId="679771924" sldId="267"/>
            <ac:cxnSpMk id="9" creationId="{D310C0C9-1C42-4587-BA59-7C93DB5C03BD}"/>
          </ac:cxnSpMkLst>
        </pc:cxnChg>
        <pc:cxnChg chg="add mod">
          <ac:chgData name="Johnston, Derek A" userId="e7ec1644-c098-431a-bc11-3447d2f5b984" providerId="ADAL" clId="{0E524884-620F-4D06-951A-1840B9C8415F}" dt="2021-04-12T21:15:14.102" v="965" actId="1076"/>
          <ac:cxnSpMkLst>
            <pc:docMk/>
            <pc:sldMk cId="679771924" sldId="267"/>
            <ac:cxnSpMk id="10" creationId="{84876395-DFAB-4066-8F2A-586B28C76262}"/>
          </ac:cxnSpMkLst>
        </pc:cxnChg>
        <pc:cxnChg chg="add mod">
          <ac:chgData name="Johnston, Derek A" userId="e7ec1644-c098-431a-bc11-3447d2f5b984" providerId="ADAL" clId="{0E524884-620F-4D06-951A-1840B9C8415F}" dt="2021-04-12T21:15:38.982" v="977" actId="1076"/>
          <ac:cxnSpMkLst>
            <pc:docMk/>
            <pc:sldMk cId="679771924" sldId="267"/>
            <ac:cxnSpMk id="12" creationId="{84EB6285-FEE3-403C-9716-98DB3DBAA8DF}"/>
          </ac:cxnSpMkLst>
        </pc:cxnChg>
        <pc:cxnChg chg="add mod">
          <ac:chgData name="Johnston, Derek A" userId="e7ec1644-c098-431a-bc11-3447d2f5b984" providerId="ADAL" clId="{0E524884-620F-4D06-951A-1840B9C8415F}" dt="2021-04-12T21:15:52.446" v="980" actId="1076"/>
          <ac:cxnSpMkLst>
            <pc:docMk/>
            <pc:sldMk cId="679771924" sldId="267"/>
            <ac:cxnSpMk id="13" creationId="{9F114AD0-4DC8-495A-9610-1FE4250603B5}"/>
          </ac:cxnSpMkLst>
        </pc:cxnChg>
        <pc:cxnChg chg="add mod">
          <ac:chgData name="Johnston, Derek A" userId="e7ec1644-c098-431a-bc11-3447d2f5b984" providerId="ADAL" clId="{0E524884-620F-4D06-951A-1840B9C8415F}" dt="2021-04-12T21:15:57.350" v="982" actId="1076"/>
          <ac:cxnSpMkLst>
            <pc:docMk/>
            <pc:sldMk cId="679771924" sldId="267"/>
            <ac:cxnSpMk id="14" creationId="{35EE97C2-29D0-4F31-B9D6-98F699651CD0}"/>
          </ac:cxnSpMkLst>
        </pc:cxnChg>
        <pc:cxnChg chg="add mod">
          <ac:chgData name="Johnston, Derek A" userId="e7ec1644-c098-431a-bc11-3447d2f5b984" providerId="ADAL" clId="{0E524884-620F-4D06-951A-1840B9C8415F}" dt="2021-04-12T21:16:06.166" v="986" actId="1076"/>
          <ac:cxnSpMkLst>
            <pc:docMk/>
            <pc:sldMk cId="679771924" sldId="267"/>
            <ac:cxnSpMk id="16" creationId="{EC22E5B9-52ED-4E95-9FB6-55B5A43955E0}"/>
          </ac:cxnSpMkLst>
        </pc:cxnChg>
        <pc:cxnChg chg="add mod">
          <ac:chgData name="Johnston, Derek A" userId="e7ec1644-c098-431a-bc11-3447d2f5b984" providerId="ADAL" clId="{0E524884-620F-4D06-951A-1840B9C8415F}" dt="2021-04-12T21:17:57.495" v="1022" actId="1076"/>
          <ac:cxnSpMkLst>
            <pc:docMk/>
            <pc:sldMk cId="679771924" sldId="267"/>
            <ac:cxnSpMk id="20" creationId="{A64315C3-4DC8-4729-A540-79078E7D4D37}"/>
          </ac:cxnSpMkLst>
        </pc:cxnChg>
        <pc:cxnChg chg="add mod">
          <ac:chgData name="Johnston, Derek A" userId="e7ec1644-c098-431a-bc11-3447d2f5b984" providerId="ADAL" clId="{0E524884-620F-4D06-951A-1840B9C8415F}" dt="2021-04-12T21:17:57.495" v="1022" actId="1076"/>
          <ac:cxnSpMkLst>
            <pc:docMk/>
            <pc:sldMk cId="679771924" sldId="267"/>
            <ac:cxnSpMk id="21" creationId="{3BD5B348-0190-4915-8F0E-67FFDDD9B0C6}"/>
          </ac:cxnSpMkLst>
        </pc:cxnChg>
        <pc:cxnChg chg="add mod">
          <ac:chgData name="Johnston, Derek A" userId="e7ec1644-c098-431a-bc11-3447d2f5b984" providerId="ADAL" clId="{0E524884-620F-4D06-951A-1840B9C8415F}" dt="2021-04-12T21:17:57.495" v="1022" actId="1076"/>
          <ac:cxnSpMkLst>
            <pc:docMk/>
            <pc:sldMk cId="679771924" sldId="267"/>
            <ac:cxnSpMk id="23" creationId="{83B622B0-BE75-4DCD-A2FB-815FEB849D72}"/>
          </ac:cxnSpMkLst>
        </pc:cxnChg>
        <pc:cxnChg chg="add mod">
          <ac:chgData name="Johnston, Derek A" userId="e7ec1644-c098-431a-bc11-3447d2f5b984" providerId="ADAL" clId="{0E524884-620F-4D06-951A-1840B9C8415F}" dt="2021-04-12T21:27:22.241" v="1108" actId="14100"/>
          <ac:cxnSpMkLst>
            <pc:docMk/>
            <pc:sldMk cId="679771924" sldId="267"/>
            <ac:cxnSpMk id="30" creationId="{DEAFABFD-28E4-4322-BFF9-44377774AF51}"/>
          </ac:cxnSpMkLst>
        </pc:cxnChg>
        <pc:cxnChg chg="add mod">
          <ac:chgData name="Johnston, Derek A" userId="e7ec1644-c098-431a-bc11-3447d2f5b984" providerId="ADAL" clId="{0E524884-620F-4D06-951A-1840B9C8415F}" dt="2021-04-12T21:25:20.363" v="1042" actId="1076"/>
          <ac:cxnSpMkLst>
            <pc:docMk/>
            <pc:sldMk cId="679771924" sldId="267"/>
            <ac:cxnSpMk id="31" creationId="{2C24BF92-5EB0-4052-B91E-B12604F9BA7F}"/>
          </ac:cxnSpMkLst>
        </pc:cxnChg>
        <pc:cxnChg chg="add mod">
          <ac:chgData name="Johnston, Derek A" userId="e7ec1644-c098-431a-bc11-3447d2f5b984" providerId="ADAL" clId="{0E524884-620F-4D06-951A-1840B9C8415F}" dt="2021-04-12T21:25:20.363" v="1042" actId="1076"/>
          <ac:cxnSpMkLst>
            <pc:docMk/>
            <pc:sldMk cId="679771924" sldId="267"/>
            <ac:cxnSpMk id="33" creationId="{9653E9CF-F948-4B99-A2A4-41426507AE86}"/>
          </ac:cxnSpMkLst>
        </pc:cxnChg>
        <pc:cxnChg chg="add mod">
          <ac:chgData name="Johnston, Derek A" userId="e7ec1644-c098-431a-bc11-3447d2f5b984" providerId="ADAL" clId="{0E524884-620F-4D06-951A-1840B9C8415F}" dt="2021-04-12T21:28:32.702" v="1129" actId="1076"/>
          <ac:cxnSpMkLst>
            <pc:docMk/>
            <pc:sldMk cId="679771924" sldId="267"/>
            <ac:cxnSpMk id="48" creationId="{76EB6519-6A45-441D-BE92-44D3153B4FA6}"/>
          </ac:cxnSpMkLst>
        </pc:cxnChg>
        <pc:cxnChg chg="add mod">
          <ac:chgData name="Johnston, Derek A" userId="e7ec1644-c098-431a-bc11-3447d2f5b984" providerId="ADAL" clId="{0E524884-620F-4D06-951A-1840B9C8415F}" dt="2021-04-12T21:28:21.634" v="1126" actId="1076"/>
          <ac:cxnSpMkLst>
            <pc:docMk/>
            <pc:sldMk cId="679771924" sldId="267"/>
            <ac:cxnSpMk id="49" creationId="{038A9861-2461-4137-B0D5-D53736A76814}"/>
          </ac:cxnSpMkLst>
        </pc:cxnChg>
        <pc:cxnChg chg="add mod">
          <ac:chgData name="Johnston, Derek A" userId="e7ec1644-c098-431a-bc11-3447d2f5b984" providerId="ADAL" clId="{0E524884-620F-4D06-951A-1840B9C8415F}" dt="2021-04-12T21:28:21.634" v="1126" actId="1076"/>
          <ac:cxnSpMkLst>
            <pc:docMk/>
            <pc:sldMk cId="679771924" sldId="267"/>
            <ac:cxnSpMk id="51" creationId="{04AB1264-A15A-4FE9-8C2C-23804EF34B3C}"/>
          </ac:cxnSpMkLst>
        </pc:cxnChg>
      </pc:sldChg>
      <pc:sldChg chg="addSp modSp new mod modClrScheme chgLayout">
        <pc:chgData name="Johnston, Derek A" userId="e7ec1644-c098-431a-bc11-3447d2f5b984" providerId="ADAL" clId="{0E524884-620F-4D06-951A-1840B9C8415F}" dt="2021-04-12T21:37:10.760" v="1574" actId="20577"/>
        <pc:sldMkLst>
          <pc:docMk/>
          <pc:sldMk cId="1775497416" sldId="268"/>
        </pc:sldMkLst>
        <pc:spChg chg="mod ord">
          <ac:chgData name="Johnston, Derek A" userId="e7ec1644-c098-431a-bc11-3447d2f5b984" providerId="ADAL" clId="{0E524884-620F-4D06-951A-1840B9C8415F}" dt="2021-04-12T21:29:16.023" v="1151" actId="700"/>
          <ac:spMkLst>
            <pc:docMk/>
            <pc:sldMk cId="1775497416" sldId="268"/>
            <ac:spMk id="2" creationId="{9886C394-09A1-4585-9067-9CF181BEBD73}"/>
          </ac:spMkLst>
        </pc:spChg>
        <pc:spChg chg="mod ord">
          <ac:chgData name="Johnston, Derek A" userId="e7ec1644-c098-431a-bc11-3447d2f5b984" providerId="ADAL" clId="{0E524884-620F-4D06-951A-1840B9C8415F}" dt="2021-04-12T21:29:16.023" v="1151" actId="700"/>
          <ac:spMkLst>
            <pc:docMk/>
            <pc:sldMk cId="1775497416" sldId="268"/>
            <ac:spMk id="3" creationId="{2922D721-1135-41C9-8A66-83473B5C3AEB}"/>
          </ac:spMkLst>
        </pc:spChg>
        <pc:spChg chg="mod ord">
          <ac:chgData name="Johnston, Derek A" userId="e7ec1644-c098-431a-bc11-3447d2f5b984" providerId="ADAL" clId="{0E524884-620F-4D06-951A-1840B9C8415F}" dt="2021-04-12T21:29:16.023" v="1151" actId="700"/>
          <ac:spMkLst>
            <pc:docMk/>
            <pc:sldMk cId="1775497416" sldId="268"/>
            <ac:spMk id="4" creationId="{D3DCCB7A-24D6-4E74-9812-5E14A601E805}"/>
          </ac:spMkLst>
        </pc:spChg>
        <pc:spChg chg="add mod ord">
          <ac:chgData name="Johnston, Derek A" userId="e7ec1644-c098-431a-bc11-3447d2f5b984" providerId="ADAL" clId="{0E524884-620F-4D06-951A-1840B9C8415F}" dt="2021-04-12T21:37:10.760" v="1574" actId="20577"/>
          <ac:spMkLst>
            <pc:docMk/>
            <pc:sldMk cId="1775497416" sldId="268"/>
            <ac:spMk id="5" creationId="{1136B888-9B38-4D47-8DE3-70F86DD95B4A}"/>
          </ac:spMkLst>
        </pc:spChg>
      </pc:sldChg>
      <pc:sldChg chg="addSp delSp modSp new mod">
        <pc:chgData name="Johnston, Derek A" userId="e7ec1644-c098-431a-bc11-3447d2f5b984" providerId="ADAL" clId="{0E524884-620F-4D06-951A-1840B9C8415F}" dt="2021-04-12T21:34:47.647" v="1455" actId="1076"/>
        <pc:sldMkLst>
          <pc:docMk/>
          <pc:sldMk cId="2906316253" sldId="269"/>
        </pc:sldMkLst>
        <pc:spChg chg="mod">
          <ac:chgData name="Johnston, Derek A" userId="e7ec1644-c098-431a-bc11-3447d2f5b984" providerId="ADAL" clId="{0E524884-620F-4D06-951A-1840B9C8415F}" dt="2021-04-12T21:32:39.206" v="1428" actId="20577"/>
          <ac:spMkLst>
            <pc:docMk/>
            <pc:sldMk cId="2906316253" sldId="269"/>
            <ac:spMk id="2" creationId="{C3C1123F-542C-4055-8479-647AB24D063E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5" creationId="{DF91D52E-5CE1-4BFF-9F5C-898BEEB5A531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6" creationId="{4E835F4D-555E-4DCE-81C6-5B12A658ED8B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9" creationId="{90660D09-2FDC-4589-A4EB-C865F0114929}"/>
          </ac:spMkLst>
        </pc:spChg>
        <pc:spChg chg="add del mod">
          <ac:chgData name="Johnston, Derek A" userId="e7ec1644-c098-431a-bc11-3447d2f5b984" providerId="ADAL" clId="{0E524884-620F-4D06-951A-1840B9C8415F}" dt="2021-04-12T21:33:24.707" v="1439" actId="478"/>
          <ac:spMkLst>
            <pc:docMk/>
            <pc:sldMk cId="2906316253" sldId="269"/>
            <ac:spMk id="13" creationId="{C9BDD578-863F-4656-85D3-CBC0BDBC544D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17" creationId="{7DE1F274-5974-4E78-8D3A-BC808495AEDE}"/>
          </ac:spMkLst>
        </pc:spChg>
        <pc:spChg chg="add del mod">
          <ac:chgData name="Johnston, Derek A" userId="e7ec1644-c098-431a-bc11-3447d2f5b984" providerId="ADAL" clId="{0E524884-620F-4D06-951A-1840B9C8415F}" dt="2021-04-12T21:33:21.484" v="1436" actId="478"/>
          <ac:spMkLst>
            <pc:docMk/>
            <pc:sldMk cId="2906316253" sldId="269"/>
            <ac:spMk id="19" creationId="{1C82986E-5C3D-4E39-91AD-FB7C192B123B}"/>
          </ac:spMkLst>
        </pc:spChg>
        <pc:spChg chg="add del mod">
          <ac:chgData name="Johnston, Derek A" userId="e7ec1644-c098-431a-bc11-3447d2f5b984" providerId="ADAL" clId="{0E524884-620F-4D06-951A-1840B9C8415F}" dt="2021-04-12T21:33:21.484" v="1436" actId="478"/>
          <ac:spMkLst>
            <pc:docMk/>
            <pc:sldMk cId="2906316253" sldId="269"/>
            <ac:spMk id="20" creationId="{FCD4A11E-0B30-4AC2-B857-9E6A586B0FCB}"/>
          </ac:spMkLst>
        </pc:spChg>
        <pc:spChg chg="add del mod">
          <ac:chgData name="Johnston, Derek A" userId="e7ec1644-c098-431a-bc11-3447d2f5b984" providerId="ADAL" clId="{0E524884-620F-4D06-951A-1840B9C8415F}" dt="2021-04-12T21:33:19.888" v="1435" actId="478"/>
          <ac:spMkLst>
            <pc:docMk/>
            <pc:sldMk cId="2906316253" sldId="269"/>
            <ac:spMk id="21" creationId="{8258A730-AA82-4203-A7B2-96FAC4AA8D3A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24" creationId="{773A0DD5-E131-46B8-93A0-7399C4E1D7E8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26" creationId="{0C3BF7D1-DC8C-4613-99B8-AC18C660BEA7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27" creationId="{BB5181AE-0B34-4921-B8CF-C640D0F7D85F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28" creationId="{2EBBA8F7-8F98-4C60-8627-86E27981CA1B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29" creationId="{658A096F-82E1-4CD6-85E3-FD7367E005EC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30" creationId="{3F389ACF-B1CB-4064-8686-2EC6180CE3F3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31" creationId="{85E44523-69B8-4859-A40E-484C506BBC5D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32" creationId="{30A17876-6A5E-45DC-BFD1-95257861E0DE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33" creationId="{DBD96708-09A7-4822-A84F-A7364891A378}"/>
          </ac:spMkLst>
        </pc:spChg>
        <pc:spChg chg="add mod">
          <ac:chgData name="Johnston, Derek A" userId="e7ec1644-c098-431a-bc11-3447d2f5b984" providerId="ADAL" clId="{0E524884-620F-4D06-951A-1840B9C8415F}" dt="2021-04-12T21:33:46.780" v="1441" actId="1076"/>
          <ac:spMkLst>
            <pc:docMk/>
            <pc:sldMk cId="2906316253" sldId="269"/>
            <ac:spMk id="34" creationId="{174423E4-4739-4E36-BD8C-A199E2A379C3}"/>
          </ac:spMkLst>
        </pc:spChg>
        <pc:spChg chg="mod">
          <ac:chgData name="Johnston, Derek A" userId="e7ec1644-c098-431a-bc11-3447d2f5b984" providerId="ADAL" clId="{0E524884-620F-4D06-951A-1840B9C8415F}" dt="2021-04-12T21:33:32.686" v="1440"/>
          <ac:spMkLst>
            <pc:docMk/>
            <pc:sldMk cId="2906316253" sldId="269"/>
            <ac:spMk id="36" creationId="{48BC31EF-865B-4ED6-914A-431E697CAB95}"/>
          </ac:spMkLst>
        </pc:spChg>
        <pc:spChg chg="mod">
          <ac:chgData name="Johnston, Derek A" userId="e7ec1644-c098-431a-bc11-3447d2f5b984" providerId="ADAL" clId="{0E524884-620F-4D06-951A-1840B9C8415F}" dt="2021-04-12T21:33:32.686" v="1440"/>
          <ac:spMkLst>
            <pc:docMk/>
            <pc:sldMk cId="2906316253" sldId="269"/>
            <ac:spMk id="37" creationId="{1566EB01-D861-420B-A393-8459352BD850}"/>
          </ac:spMkLst>
        </pc:spChg>
        <pc:spChg chg="mod">
          <ac:chgData name="Johnston, Derek A" userId="e7ec1644-c098-431a-bc11-3447d2f5b984" providerId="ADAL" clId="{0E524884-620F-4D06-951A-1840B9C8415F}" dt="2021-04-12T21:33:32.686" v="1440"/>
          <ac:spMkLst>
            <pc:docMk/>
            <pc:sldMk cId="2906316253" sldId="269"/>
            <ac:spMk id="39" creationId="{4ACF7BB9-3837-42CB-A144-4968583F2707}"/>
          </ac:spMkLst>
        </pc:spChg>
        <pc:spChg chg="mod">
          <ac:chgData name="Johnston, Derek A" userId="e7ec1644-c098-431a-bc11-3447d2f5b984" providerId="ADAL" clId="{0E524884-620F-4D06-951A-1840B9C8415F}" dt="2021-04-12T21:33:32.686" v="1440"/>
          <ac:spMkLst>
            <pc:docMk/>
            <pc:sldMk cId="2906316253" sldId="269"/>
            <ac:spMk id="40" creationId="{CB27C041-9F2C-4120-AD78-D2DF40C35C8B}"/>
          </ac:spMkLst>
        </pc:spChg>
        <pc:spChg chg="mod">
          <ac:chgData name="Johnston, Derek A" userId="e7ec1644-c098-431a-bc11-3447d2f5b984" providerId="ADAL" clId="{0E524884-620F-4D06-951A-1840B9C8415F}" dt="2021-04-12T21:33:32.686" v="1440"/>
          <ac:spMkLst>
            <pc:docMk/>
            <pc:sldMk cId="2906316253" sldId="269"/>
            <ac:spMk id="42" creationId="{91C10A6F-65FD-4372-8110-50F5A857D4ED}"/>
          </ac:spMkLst>
        </pc:spChg>
        <pc:spChg chg="mod">
          <ac:chgData name="Johnston, Derek A" userId="e7ec1644-c098-431a-bc11-3447d2f5b984" providerId="ADAL" clId="{0E524884-620F-4D06-951A-1840B9C8415F}" dt="2021-04-12T21:33:32.686" v="1440"/>
          <ac:spMkLst>
            <pc:docMk/>
            <pc:sldMk cId="2906316253" sldId="269"/>
            <ac:spMk id="43" creationId="{55D07296-B376-477E-8F90-F365BF865514}"/>
          </ac:spMkLst>
        </pc:spChg>
        <pc:spChg chg="add mod">
          <ac:chgData name="Johnston, Derek A" userId="e7ec1644-c098-431a-bc11-3447d2f5b984" providerId="ADAL" clId="{0E524884-620F-4D06-951A-1840B9C8415F}" dt="2021-04-12T21:33:51.631" v="1442" actId="1076"/>
          <ac:spMkLst>
            <pc:docMk/>
            <pc:sldMk cId="2906316253" sldId="269"/>
            <ac:spMk id="46" creationId="{F78E027B-77DA-4310-BC1F-F737D7D434AF}"/>
          </ac:spMkLst>
        </pc:spChg>
        <pc:spChg chg="add mod">
          <ac:chgData name="Johnston, Derek A" userId="e7ec1644-c098-431a-bc11-3447d2f5b984" providerId="ADAL" clId="{0E524884-620F-4D06-951A-1840B9C8415F}" dt="2021-04-12T21:34:37.746" v="1452" actId="1076"/>
          <ac:spMkLst>
            <pc:docMk/>
            <pc:sldMk cId="2906316253" sldId="269"/>
            <ac:spMk id="48" creationId="{32C0E254-9B35-4B64-82A0-668B0F7EB975}"/>
          </ac:spMkLst>
        </pc:spChg>
        <pc:spChg chg="add mod">
          <ac:chgData name="Johnston, Derek A" userId="e7ec1644-c098-431a-bc11-3447d2f5b984" providerId="ADAL" clId="{0E524884-620F-4D06-951A-1840B9C8415F}" dt="2021-04-12T21:34:40.235" v="1453" actId="1076"/>
          <ac:spMkLst>
            <pc:docMk/>
            <pc:sldMk cId="2906316253" sldId="269"/>
            <ac:spMk id="49" creationId="{E638D8E9-44A8-4895-9FCC-9B7AE846BC4F}"/>
          </ac:spMkLst>
        </pc:spChg>
        <pc:spChg chg="add mod">
          <ac:chgData name="Johnston, Derek A" userId="e7ec1644-c098-431a-bc11-3447d2f5b984" providerId="ADAL" clId="{0E524884-620F-4D06-951A-1840B9C8415F}" dt="2021-04-12T21:34:43.140" v="1454" actId="1076"/>
          <ac:spMkLst>
            <pc:docMk/>
            <pc:sldMk cId="2906316253" sldId="269"/>
            <ac:spMk id="50" creationId="{71CE1ACC-E401-489E-94DD-1B567FDB42FA}"/>
          </ac:spMkLst>
        </pc:spChg>
        <pc:spChg chg="add mod">
          <ac:chgData name="Johnston, Derek A" userId="e7ec1644-c098-431a-bc11-3447d2f5b984" providerId="ADAL" clId="{0E524884-620F-4D06-951A-1840B9C8415F}" dt="2021-04-12T21:34:47.647" v="1455" actId="1076"/>
          <ac:spMkLst>
            <pc:docMk/>
            <pc:sldMk cId="2906316253" sldId="269"/>
            <ac:spMk id="51" creationId="{1B7637F2-E5CD-4EE9-939F-B315078E409B}"/>
          </ac:spMkLst>
        </pc:spChg>
        <pc:spChg chg="add mod">
          <ac:chgData name="Johnston, Derek A" userId="e7ec1644-c098-431a-bc11-3447d2f5b984" providerId="ADAL" clId="{0E524884-620F-4D06-951A-1840B9C8415F}" dt="2021-04-12T21:34:47.647" v="1455" actId="1076"/>
          <ac:spMkLst>
            <pc:docMk/>
            <pc:sldMk cId="2906316253" sldId="269"/>
            <ac:spMk id="52" creationId="{77DC2F91-9E67-453C-8816-57665F0345FB}"/>
          </ac:spMkLst>
        </pc:spChg>
        <pc:spChg chg="add mod">
          <ac:chgData name="Johnston, Derek A" userId="e7ec1644-c098-431a-bc11-3447d2f5b984" providerId="ADAL" clId="{0E524884-620F-4D06-951A-1840B9C8415F}" dt="2021-04-12T21:34:47.647" v="1455" actId="1076"/>
          <ac:spMkLst>
            <pc:docMk/>
            <pc:sldMk cId="2906316253" sldId="269"/>
            <ac:spMk id="55" creationId="{2EFF6E39-4EEF-4118-ADAA-A9E955BF5CC3}"/>
          </ac:spMkLst>
        </pc:spChg>
        <pc:spChg chg="add mod">
          <ac:chgData name="Johnston, Derek A" userId="e7ec1644-c098-431a-bc11-3447d2f5b984" providerId="ADAL" clId="{0E524884-620F-4D06-951A-1840B9C8415F}" dt="2021-04-12T21:34:47.647" v="1455" actId="1076"/>
          <ac:spMkLst>
            <pc:docMk/>
            <pc:sldMk cId="2906316253" sldId="269"/>
            <ac:spMk id="57" creationId="{BF6AFFE9-6EAA-4AB5-AB90-ED32D4008B50}"/>
          </ac:spMkLst>
        </pc:spChg>
        <pc:spChg chg="add mod">
          <ac:chgData name="Johnston, Derek A" userId="e7ec1644-c098-431a-bc11-3447d2f5b984" providerId="ADAL" clId="{0E524884-620F-4D06-951A-1840B9C8415F}" dt="2021-04-12T21:34:47.647" v="1455" actId="1076"/>
          <ac:spMkLst>
            <pc:docMk/>
            <pc:sldMk cId="2906316253" sldId="269"/>
            <ac:spMk id="58" creationId="{403D65F2-F51E-4411-AA86-1E1368C327C3}"/>
          </ac:spMkLst>
        </pc:spChg>
        <pc:spChg chg="add mod">
          <ac:chgData name="Johnston, Derek A" userId="e7ec1644-c098-431a-bc11-3447d2f5b984" providerId="ADAL" clId="{0E524884-620F-4D06-951A-1840B9C8415F}" dt="2021-04-12T21:34:47.647" v="1455" actId="1076"/>
          <ac:spMkLst>
            <pc:docMk/>
            <pc:sldMk cId="2906316253" sldId="269"/>
            <ac:spMk id="59" creationId="{85F91C51-C97D-4B4B-A969-BF2151648E53}"/>
          </ac:spMkLst>
        </pc:spChg>
        <pc:grpChg chg="add mod">
          <ac:chgData name="Johnston, Derek A" userId="e7ec1644-c098-431a-bc11-3447d2f5b984" providerId="ADAL" clId="{0E524884-620F-4D06-951A-1840B9C8415F}" dt="2021-04-12T21:33:51.631" v="1442" actId="1076"/>
          <ac:grpSpMkLst>
            <pc:docMk/>
            <pc:sldMk cId="2906316253" sldId="269"/>
            <ac:grpSpMk id="35" creationId="{FC27C998-AC89-4E62-882B-4B491130E0FB}"/>
          </ac:grpSpMkLst>
        </pc:grpChg>
        <pc:grpChg chg="add mod">
          <ac:chgData name="Johnston, Derek A" userId="e7ec1644-c098-431a-bc11-3447d2f5b984" providerId="ADAL" clId="{0E524884-620F-4D06-951A-1840B9C8415F}" dt="2021-04-12T21:33:51.631" v="1442" actId="1076"/>
          <ac:grpSpMkLst>
            <pc:docMk/>
            <pc:sldMk cId="2906316253" sldId="269"/>
            <ac:grpSpMk id="38" creationId="{F1C9C18C-F525-4BC3-9D42-752606D35E8E}"/>
          </ac:grpSpMkLst>
        </pc:grpChg>
        <pc:grpChg chg="add mod">
          <ac:chgData name="Johnston, Derek A" userId="e7ec1644-c098-431a-bc11-3447d2f5b984" providerId="ADAL" clId="{0E524884-620F-4D06-951A-1840B9C8415F}" dt="2021-04-12T21:33:51.631" v="1442" actId="1076"/>
          <ac:grpSpMkLst>
            <pc:docMk/>
            <pc:sldMk cId="2906316253" sldId="269"/>
            <ac:grpSpMk id="41" creationId="{858DEA6B-B270-4523-B7D3-22379E4538FD}"/>
          </ac:grpSpMkLst>
        </pc:grpChg>
        <pc:cxnChg chg="add mod">
          <ac:chgData name="Johnston, Derek A" userId="e7ec1644-c098-431a-bc11-3447d2f5b984" providerId="ADAL" clId="{0E524884-620F-4D06-951A-1840B9C8415F}" dt="2021-04-12T21:33:46.780" v="1441" actId="1076"/>
          <ac:cxnSpMkLst>
            <pc:docMk/>
            <pc:sldMk cId="2906316253" sldId="269"/>
            <ac:cxnSpMk id="7" creationId="{E4E5D389-10BB-4462-8603-53A729C4FCDC}"/>
          </ac:cxnSpMkLst>
        </pc:cxnChg>
        <pc:cxnChg chg="add mod">
          <ac:chgData name="Johnston, Derek A" userId="e7ec1644-c098-431a-bc11-3447d2f5b984" providerId="ADAL" clId="{0E524884-620F-4D06-951A-1840B9C8415F}" dt="2021-04-12T21:33:46.780" v="1441" actId="1076"/>
          <ac:cxnSpMkLst>
            <pc:docMk/>
            <pc:sldMk cId="2906316253" sldId="269"/>
            <ac:cxnSpMk id="8" creationId="{B92703D4-0E76-4628-AA94-741021CDC7B2}"/>
          </ac:cxnSpMkLst>
        </pc:cxnChg>
        <pc:cxnChg chg="add mod">
          <ac:chgData name="Johnston, Derek A" userId="e7ec1644-c098-431a-bc11-3447d2f5b984" providerId="ADAL" clId="{0E524884-620F-4D06-951A-1840B9C8415F}" dt="2021-04-12T21:33:46.780" v="1441" actId="1076"/>
          <ac:cxnSpMkLst>
            <pc:docMk/>
            <pc:sldMk cId="2906316253" sldId="269"/>
            <ac:cxnSpMk id="10" creationId="{7A71FD4C-FC63-4AE6-81C0-80E0781ABFA2}"/>
          </ac:cxnSpMkLst>
        </pc:cxnChg>
        <pc:cxnChg chg="add del mod">
          <ac:chgData name="Johnston, Derek A" userId="e7ec1644-c098-431a-bc11-3447d2f5b984" providerId="ADAL" clId="{0E524884-620F-4D06-951A-1840B9C8415F}" dt="2021-04-12T21:33:22.069" v="1437" actId="478"/>
          <ac:cxnSpMkLst>
            <pc:docMk/>
            <pc:sldMk cId="2906316253" sldId="269"/>
            <ac:cxnSpMk id="11" creationId="{1650E421-50BC-4040-84FC-2B85ADF55314}"/>
          </ac:cxnSpMkLst>
        </pc:cxnChg>
        <pc:cxnChg chg="add del mod">
          <ac:chgData name="Johnston, Derek A" userId="e7ec1644-c098-431a-bc11-3447d2f5b984" providerId="ADAL" clId="{0E524884-620F-4D06-951A-1840B9C8415F}" dt="2021-04-12T21:33:22.756" v="1438" actId="478"/>
          <ac:cxnSpMkLst>
            <pc:docMk/>
            <pc:sldMk cId="2906316253" sldId="269"/>
            <ac:cxnSpMk id="12" creationId="{05BACC94-573C-4872-B410-18F02621DE56}"/>
          </ac:cxnSpMkLst>
        </pc:cxnChg>
        <pc:cxnChg chg="add del mod">
          <ac:chgData name="Johnston, Derek A" userId="e7ec1644-c098-431a-bc11-3447d2f5b984" providerId="ADAL" clId="{0E524884-620F-4D06-951A-1840B9C8415F}" dt="2021-04-12T21:33:18.264" v="1434" actId="478"/>
          <ac:cxnSpMkLst>
            <pc:docMk/>
            <pc:sldMk cId="2906316253" sldId="269"/>
            <ac:cxnSpMk id="14" creationId="{DAC95914-07FC-4579-B7C1-9DFF7F82030F}"/>
          </ac:cxnSpMkLst>
        </pc:cxnChg>
        <pc:cxnChg chg="add mod">
          <ac:chgData name="Johnston, Derek A" userId="e7ec1644-c098-431a-bc11-3447d2f5b984" providerId="ADAL" clId="{0E524884-620F-4D06-951A-1840B9C8415F}" dt="2021-04-12T21:33:46.780" v="1441" actId="1076"/>
          <ac:cxnSpMkLst>
            <pc:docMk/>
            <pc:sldMk cId="2906316253" sldId="269"/>
            <ac:cxnSpMk id="15" creationId="{D2A938A0-1D6C-4A38-82CF-D9437DC943CC}"/>
          </ac:cxnSpMkLst>
        </pc:cxnChg>
        <pc:cxnChg chg="add mod">
          <ac:chgData name="Johnston, Derek A" userId="e7ec1644-c098-431a-bc11-3447d2f5b984" providerId="ADAL" clId="{0E524884-620F-4D06-951A-1840B9C8415F}" dt="2021-04-12T21:33:46.780" v="1441" actId="1076"/>
          <ac:cxnSpMkLst>
            <pc:docMk/>
            <pc:sldMk cId="2906316253" sldId="269"/>
            <ac:cxnSpMk id="16" creationId="{91FDFDDF-5E07-4837-B7D7-C86A17C8349B}"/>
          </ac:cxnSpMkLst>
        </pc:cxnChg>
        <pc:cxnChg chg="add mod">
          <ac:chgData name="Johnston, Derek A" userId="e7ec1644-c098-431a-bc11-3447d2f5b984" providerId="ADAL" clId="{0E524884-620F-4D06-951A-1840B9C8415F}" dt="2021-04-12T21:33:46.780" v="1441" actId="1076"/>
          <ac:cxnSpMkLst>
            <pc:docMk/>
            <pc:sldMk cId="2906316253" sldId="269"/>
            <ac:cxnSpMk id="18" creationId="{F3E994FA-25E9-4859-8769-ACBC7A043CDC}"/>
          </ac:cxnSpMkLst>
        </pc:cxnChg>
        <pc:cxnChg chg="add mod">
          <ac:chgData name="Johnston, Derek A" userId="e7ec1644-c098-431a-bc11-3447d2f5b984" providerId="ADAL" clId="{0E524884-620F-4D06-951A-1840B9C8415F}" dt="2021-04-12T21:33:46.780" v="1441" actId="1076"/>
          <ac:cxnSpMkLst>
            <pc:docMk/>
            <pc:sldMk cId="2906316253" sldId="269"/>
            <ac:cxnSpMk id="22" creationId="{65969209-BDB2-456A-ACC1-341E9CF769D6}"/>
          </ac:cxnSpMkLst>
        </pc:cxnChg>
        <pc:cxnChg chg="add mod">
          <ac:chgData name="Johnston, Derek A" userId="e7ec1644-c098-431a-bc11-3447d2f5b984" providerId="ADAL" clId="{0E524884-620F-4D06-951A-1840B9C8415F}" dt="2021-04-12T21:33:46.780" v="1441" actId="1076"/>
          <ac:cxnSpMkLst>
            <pc:docMk/>
            <pc:sldMk cId="2906316253" sldId="269"/>
            <ac:cxnSpMk id="23" creationId="{C1012D39-112A-4F46-9EC8-9D60B41092C6}"/>
          </ac:cxnSpMkLst>
        </pc:cxnChg>
        <pc:cxnChg chg="add mod">
          <ac:chgData name="Johnston, Derek A" userId="e7ec1644-c098-431a-bc11-3447d2f5b984" providerId="ADAL" clId="{0E524884-620F-4D06-951A-1840B9C8415F}" dt="2021-04-12T21:33:46.780" v="1441" actId="1076"/>
          <ac:cxnSpMkLst>
            <pc:docMk/>
            <pc:sldMk cId="2906316253" sldId="269"/>
            <ac:cxnSpMk id="25" creationId="{7B2D695F-557D-45F4-ADC5-93B76A26C134}"/>
          </ac:cxnSpMkLst>
        </pc:cxnChg>
        <pc:cxnChg chg="add mod">
          <ac:chgData name="Johnston, Derek A" userId="e7ec1644-c098-431a-bc11-3447d2f5b984" providerId="ADAL" clId="{0E524884-620F-4D06-951A-1840B9C8415F}" dt="2021-04-12T21:33:51.631" v="1442" actId="1076"/>
          <ac:cxnSpMkLst>
            <pc:docMk/>
            <pc:sldMk cId="2906316253" sldId="269"/>
            <ac:cxnSpMk id="44" creationId="{484EECC2-4B41-4DF3-9744-2EA7C3DFFFE1}"/>
          </ac:cxnSpMkLst>
        </pc:cxnChg>
        <pc:cxnChg chg="add mod">
          <ac:chgData name="Johnston, Derek A" userId="e7ec1644-c098-431a-bc11-3447d2f5b984" providerId="ADAL" clId="{0E524884-620F-4D06-951A-1840B9C8415F}" dt="2021-04-12T21:33:51.631" v="1442" actId="1076"/>
          <ac:cxnSpMkLst>
            <pc:docMk/>
            <pc:sldMk cId="2906316253" sldId="269"/>
            <ac:cxnSpMk id="45" creationId="{290A69EB-97ED-4F5C-AFD6-E9BFE51D45B9}"/>
          </ac:cxnSpMkLst>
        </pc:cxnChg>
        <pc:cxnChg chg="add mod">
          <ac:chgData name="Johnston, Derek A" userId="e7ec1644-c098-431a-bc11-3447d2f5b984" providerId="ADAL" clId="{0E524884-620F-4D06-951A-1840B9C8415F}" dt="2021-04-12T21:33:51.631" v="1442" actId="1076"/>
          <ac:cxnSpMkLst>
            <pc:docMk/>
            <pc:sldMk cId="2906316253" sldId="269"/>
            <ac:cxnSpMk id="47" creationId="{DB6B2752-D2E9-4B58-9C24-7ED2DCD71556}"/>
          </ac:cxnSpMkLst>
        </pc:cxnChg>
        <pc:cxnChg chg="add mod">
          <ac:chgData name="Johnston, Derek A" userId="e7ec1644-c098-431a-bc11-3447d2f5b984" providerId="ADAL" clId="{0E524884-620F-4D06-951A-1840B9C8415F}" dt="2021-04-12T21:34:47.647" v="1455" actId="1076"/>
          <ac:cxnSpMkLst>
            <pc:docMk/>
            <pc:sldMk cId="2906316253" sldId="269"/>
            <ac:cxnSpMk id="53" creationId="{9F02B364-D4CC-4669-BEA5-5B172C28BD9D}"/>
          </ac:cxnSpMkLst>
        </pc:cxnChg>
        <pc:cxnChg chg="add mod">
          <ac:chgData name="Johnston, Derek A" userId="e7ec1644-c098-431a-bc11-3447d2f5b984" providerId="ADAL" clId="{0E524884-620F-4D06-951A-1840B9C8415F}" dt="2021-04-12T21:34:47.647" v="1455" actId="1076"/>
          <ac:cxnSpMkLst>
            <pc:docMk/>
            <pc:sldMk cId="2906316253" sldId="269"/>
            <ac:cxnSpMk id="54" creationId="{F3EDDFA4-9797-4190-8FDF-AC8045AAD151}"/>
          </ac:cxnSpMkLst>
        </pc:cxnChg>
        <pc:cxnChg chg="add mod">
          <ac:chgData name="Johnston, Derek A" userId="e7ec1644-c098-431a-bc11-3447d2f5b984" providerId="ADAL" clId="{0E524884-620F-4D06-951A-1840B9C8415F}" dt="2021-04-12T21:34:47.647" v="1455" actId="1076"/>
          <ac:cxnSpMkLst>
            <pc:docMk/>
            <pc:sldMk cId="2906316253" sldId="269"/>
            <ac:cxnSpMk id="56" creationId="{ACCDE0E4-839A-49AC-BF93-893F170B6840}"/>
          </ac:cxnSpMkLst>
        </pc:cxnChg>
      </pc:sldChg>
      <pc:sldChg chg="add">
        <pc:chgData name="Johnston, Derek A" userId="e7ec1644-c098-431a-bc11-3447d2f5b984" providerId="ADAL" clId="{0E524884-620F-4D06-951A-1840B9C8415F}" dt="2021-04-12T21:35:32.650" v="1456"/>
        <pc:sldMkLst>
          <pc:docMk/>
          <pc:sldMk cId="1729210250" sldId="270"/>
        </pc:sldMkLst>
      </pc:sldChg>
      <pc:sldChg chg="add ord">
        <pc:chgData name="Johnston, Derek A" userId="e7ec1644-c098-431a-bc11-3447d2f5b984" providerId="ADAL" clId="{0E524884-620F-4D06-951A-1840B9C8415F}" dt="2021-04-12T21:46:10.027" v="2287"/>
        <pc:sldMkLst>
          <pc:docMk/>
          <pc:sldMk cId="2384288577" sldId="271"/>
        </pc:sldMkLst>
      </pc:sldChg>
      <pc:sldChg chg="modSp new mod">
        <pc:chgData name="Johnston, Derek A" userId="e7ec1644-c098-431a-bc11-3447d2f5b984" providerId="ADAL" clId="{0E524884-620F-4D06-951A-1840B9C8415F}" dt="2021-04-12T21:41:35.493" v="1888" actId="20577"/>
        <pc:sldMkLst>
          <pc:docMk/>
          <pc:sldMk cId="4009109967" sldId="272"/>
        </pc:sldMkLst>
        <pc:spChg chg="mod">
          <ac:chgData name="Johnston, Derek A" userId="e7ec1644-c098-431a-bc11-3447d2f5b984" providerId="ADAL" clId="{0E524884-620F-4D06-951A-1840B9C8415F}" dt="2021-04-12T21:35:55.040" v="1495" actId="20577"/>
          <ac:spMkLst>
            <pc:docMk/>
            <pc:sldMk cId="4009109967" sldId="272"/>
            <ac:spMk id="2" creationId="{D38DFC97-D092-4DDD-8414-2EFDEE04F4F0}"/>
          </ac:spMkLst>
        </pc:spChg>
        <pc:spChg chg="mod">
          <ac:chgData name="Johnston, Derek A" userId="e7ec1644-c098-431a-bc11-3447d2f5b984" providerId="ADAL" clId="{0E524884-620F-4D06-951A-1840B9C8415F}" dt="2021-04-12T21:41:35.493" v="1888" actId="20577"/>
          <ac:spMkLst>
            <pc:docMk/>
            <pc:sldMk cId="4009109967" sldId="272"/>
            <ac:spMk id="3" creationId="{1D0760D6-45C0-40DE-BEFC-82C2CAAB2CF7}"/>
          </ac:spMkLst>
        </pc:spChg>
      </pc:sldChg>
      <pc:sldChg chg="addSp delSp modSp add mod">
        <pc:chgData name="Johnston, Derek A" userId="e7ec1644-c098-431a-bc11-3447d2f5b984" providerId="ADAL" clId="{0E524884-620F-4D06-951A-1840B9C8415F}" dt="2021-04-12T21:44:09.575" v="2068" actId="1076"/>
        <pc:sldMkLst>
          <pc:docMk/>
          <pc:sldMk cId="3856996806" sldId="273"/>
        </pc:sldMkLst>
        <pc:spChg chg="mod">
          <ac:chgData name="Johnston, Derek A" userId="e7ec1644-c098-431a-bc11-3447d2f5b984" providerId="ADAL" clId="{0E524884-620F-4D06-951A-1840B9C8415F}" dt="2021-04-12T21:41:48.135" v="1893" actId="400"/>
          <ac:spMkLst>
            <pc:docMk/>
            <pc:sldMk cId="3856996806" sldId="273"/>
            <ac:spMk id="3" creationId="{1D0760D6-45C0-40DE-BEFC-82C2CAAB2CF7}"/>
          </ac:spMkLst>
        </pc:spChg>
        <pc:spChg chg="add mod">
          <ac:chgData name="Johnston, Derek A" userId="e7ec1644-c098-431a-bc11-3447d2f5b984" providerId="ADAL" clId="{0E524884-620F-4D06-951A-1840B9C8415F}" dt="2021-04-12T21:42:32.026" v="1945" actId="113"/>
          <ac:spMkLst>
            <pc:docMk/>
            <pc:sldMk cId="3856996806" sldId="273"/>
            <ac:spMk id="6" creationId="{306F82B5-D0D2-4691-A6F8-B1F1FDDEA97D}"/>
          </ac:spMkLst>
        </pc:spChg>
        <pc:spChg chg="add del mod">
          <ac:chgData name="Johnston, Derek A" userId="e7ec1644-c098-431a-bc11-3447d2f5b984" providerId="ADAL" clId="{0E524884-620F-4D06-951A-1840B9C8415F}" dt="2021-04-12T21:42:36.835" v="1947"/>
          <ac:spMkLst>
            <pc:docMk/>
            <pc:sldMk cId="3856996806" sldId="273"/>
            <ac:spMk id="7" creationId="{6C607C96-7371-4ACF-90AB-781E744A582B}"/>
          </ac:spMkLst>
        </pc:spChg>
        <pc:spChg chg="add mod">
          <ac:chgData name="Johnston, Derek A" userId="e7ec1644-c098-431a-bc11-3447d2f5b984" providerId="ADAL" clId="{0E524884-620F-4D06-951A-1840B9C8415F}" dt="2021-04-12T21:42:56.050" v="1968" actId="20577"/>
          <ac:spMkLst>
            <pc:docMk/>
            <pc:sldMk cId="3856996806" sldId="273"/>
            <ac:spMk id="8" creationId="{203A2AB3-C659-4171-9FFF-FB3361BE32D0}"/>
          </ac:spMkLst>
        </pc:spChg>
        <pc:spChg chg="add mod">
          <ac:chgData name="Johnston, Derek A" userId="e7ec1644-c098-431a-bc11-3447d2f5b984" providerId="ADAL" clId="{0E524884-620F-4D06-951A-1840B9C8415F}" dt="2021-04-12T21:43:08.292" v="1985" actId="20577"/>
          <ac:spMkLst>
            <pc:docMk/>
            <pc:sldMk cId="3856996806" sldId="273"/>
            <ac:spMk id="9" creationId="{C21C1FBE-64A9-4523-A8E1-51499DDC732E}"/>
          </ac:spMkLst>
        </pc:spChg>
        <pc:spChg chg="add mod">
          <ac:chgData name="Johnston, Derek A" userId="e7ec1644-c098-431a-bc11-3447d2f5b984" providerId="ADAL" clId="{0E524884-620F-4D06-951A-1840B9C8415F}" dt="2021-04-12T21:43:40.982" v="2043" actId="1076"/>
          <ac:spMkLst>
            <pc:docMk/>
            <pc:sldMk cId="3856996806" sldId="273"/>
            <ac:spMk id="10" creationId="{70931412-49DF-44CA-B824-F7A33A94C24D}"/>
          </ac:spMkLst>
        </pc:spChg>
        <pc:spChg chg="add mod">
          <ac:chgData name="Johnston, Derek A" userId="e7ec1644-c098-431a-bc11-3447d2f5b984" providerId="ADAL" clId="{0E524884-620F-4D06-951A-1840B9C8415F}" dt="2021-04-12T21:44:09.575" v="2068" actId="1076"/>
          <ac:spMkLst>
            <pc:docMk/>
            <pc:sldMk cId="3856996806" sldId="273"/>
            <ac:spMk id="11" creationId="{7CA55560-15C6-4979-86C2-D43457D4A364}"/>
          </ac:spMkLst>
        </pc:spChg>
      </pc:sldChg>
      <pc:sldChg chg="modSp new mod">
        <pc:chgData name="Johnston, Derek A" userId="e7ec1644-c098-431a-bc11-3447d2f5b984" providerId="ADAL" clId="{0E524884-620F-4D06-951A-1840B9C8415F}" dt="2021-04-12T21:45:55.452" v="2285" actId="20577"/>
        <pc:sldMkLst>
          <pc:docMk/>
          <pc:sldMk cId="1727558030" sldId="274"/>
        </pc:sldMkLst>
        <pc:spChg chg="mod">
          <ac:chgData name="Johnston, Derek A" userId="e7ec1644-c098-431a-bc11-3447d2f5b984" providerId="ADAL" clId="{0E524884-620F-4D06-951A-1840B9C8415F}" dt="2021-04-12T21:44:48.527" v="2106" actId="20577"/>
          <ac:spMkLst>
            <pc:docMk/>
            <pc:sldMk cId="1727558030" sldId="274"/>
            <ac:spMk id="2" creationId="{A2D1E6EA-96EC-4021-8EB9-3CB2B8D3B39E}"/>
          </ac:spMkLst>
        </pc:spChg>
        <pc:spChg chg="mod">
          <ac:chgData name="Johnston, Derek A" userId="e7ec1644-c098-431a-bc11-3447d2f5b984" providerId="ADAL" clId="{0E524884-620F-4D06-951A-1840B9C8415F}" dt="2021-04-12T21:45:55.452" v="2285" actId="20577"/>
          <ac:spMkLst>
            <pc:docMk/>
            <pc:sldMk cId="1727558030" sldId="274"/>
            <ac:spMk id="3" creationId="{CC19E3E4-207F-4FF7-A95C-1C99FDD1A546}"/>
          </ac:spMkLst>
        </pc:spChg>
      </pc:sldChg>
      <pc:sldChg chg="modSp new mod">
        <pc:chgData name="Johnston, Derek A" userId="e7ec1644-c098-431a-bc11-3447d2f5b984" providerId="ADAL" clId="{0E524884-620F-4D06-951A-1840B9C8415F}" dt="2021-04-12T21:48:31.890" v="2682" actId="20577"/>
        <pc:sldMkLst>
          <pc:docMk/>
          <pc:sldMk cId="1247444711" sldId="275"/>
        </pc:sldMkLst>
        <pc:spChg chg="mod">
          <ac:chgData name="Johnston, Derek A" userId="e7ec1644-c098-431a-bc11-3447d2f5b984" providerId="ADAL" clId="{0E524884-620F-4D06-951A-1840B9C8415F}" dt="2021-04-12T21:46:22.864" v="2327" actId="20577"/>
          <ac:spMkLst>
            <pc:docMk/>
            <pc:sldMk cId="1247444711" sldId="275"/>
            <ac:spMk id="2" creationId="{FC704CA3-450A-4203-8AC0-A7C1F5CF5F89}"/>
          </ac:spMkLst>
        </pc:spChg>
        <pc:spChg chg="mod">
          <ac:chgData name="Johnston, Derek A" userId="e7ec1644-c098-431a-bc11-3447d2f5b984" providerId="ADAL" clId="{0E524884-620F-4D06-951A-1840B9C8415F}" dt="2021-04-12T21:48:31.890" v="2682" actId="20577"/>
          <ac:spMkLst>
            <pc:docMk/>
            <pc:sldMk cId="1247444711" sldId="275"/>
            <ac:spMk id="3" creationId="{285815FA-7479-4B10-AC96-8A17A8521DFE}"/>
          </ac:spMkLst>
        </pc:spChg>
      </pc:sldChg>
      <pc:sldChg chg="modSp add mod">
        <pc:chgData name="Johnston, Derek A" userId="e7ec1644-c098-431a-bc11-3447d2f5b984" providerId="ADAL" clId="{0E524884-620F-4D06-951A-1840B9C8415F}" dt="2021-04-12T21:48:41.941" v="2686" actId="400"/>
        <pc:sldMkLst>
          <pc:docMk/>
          <pc:sldMk cId="1818345483" sldId="276"/>
        </pc:sldMkLst>
        <pc:spChg chg="mod">
          <ac:chgData name="Johnston, Derek A" userId="e7ec1644-c098-431a-bc11-3447d2f5b984" providerId="ADAL" clId="{0E524884-620F-4D06-951A-1840B9C8415F}" dt="2021-04-12T21:48:41.941" v="2686" actId="400"/>
          <ac:spMkLst>
            <pc:docMk/>
            <pc:sldMk cId="1818345483" sldId="276"/>
            <ac:spMk id="3" creationId="{285815FA-7479-4B10-AC96-8A17A8521DFE}"/>
          </ac:spMkLst>
        </pc:spChg>
      </pc:sldChg>
      <pc:sldChg chg="modSp new mod">
        <pc:chgData name="Johnston, Derek A" userId="e7ec1644-c098-431a-bc11-3447d2f5b984" providerId="ADAL" clId="{0E524884-620F-4D06-951A-1840B9C8415F}" dt="2021-04-12T22:32:33.621" v="3026" actId="20577"/>
        <pc:sldMkLst>
          <pc:docMk/>
          <pc:sldMk cId="4288371521" sldId="277"/>
        </pc:sldMkLst>
        <pc:spChg chg="mod">
          <ac:chgData name="Johnston, Derek A" userId="e7ec1644-c098-431a-bc11-3447d2f5b984" providerId="ADAL" clId="{0E524884-620F-4D06-951A-1840B9C8415F}" dt="2021-04-12T22:31:00.379" v="2714" actId="20577"/>
          <ac:spMkLst>
            <pc:docMk/>
            <pc:sldMk cId="4288371521" sldId="277"/>
            <ac:spMk id="2" creationId="{6C6AA45B-C906-45EE-BB95-F072F4FE4883}"/>
          </ac:spMkLst>
        </pc:spChg>
        <pc:spChg chg="mod">
          <ac:chgData name="Johnston, Derek A" userId="e7ec1644-c098-431a-bc11-3447d2f5b984" providerId="ADAL" clId="{0E524884-620F-4D06-951A-1840B9C8415F}" dt="2021-04-12T22:32:33.621" v="3026" actId="20577"/>
          <ac:spMkLst>
            <pc:docMk/>
            <pc:sldMk cId="4288371521" sldId="277"/>
            <ac:spMk id="3" creationId="{557A6B12-4847-4D40-8C01-1F7B68367D1F}"/>
          </ac:spMkLst>
        </pc:spChg>
      </pc:sldChg>
      <pc:sldChg chg="addSp delSp modSp new mod setBg modClrScheme chgLayout">
        <pc:chgData name="Johnston, Derek A" userId="e7ec1644-c098-431a-bc11-3447d2f5b984" providerId="ADAL" clId="{0E524884-620F-4D06-951A-1840B9C8415F}" dt="2021-04-12T22:34:59.480" v="3094" actId="14100"/>
        <pc:sldMkLst>
          <pc:docMk/>
          <pc:sldMk cId="1821414988" sldId="278"/>
        </pc:sldMkLst>
        <pc:spChg chg="mod ord">
          <ac:chgData name="Johnston, Derek A" userId="e7ec1644-c098-431a-bc11-3447d2f5b984" providerId="ADAL" clId="{0E524884-620F-4D06-951A-1840B9C8415F}" dt="2021-04-12T22:33:54.449" v="3065" actId="26606"/>
          <ac:spMkLst>
            <pc:docMk/>
            <pc:sldMk cId="1821414988" sldId="278"/>
            <ac:spMk id="2" creationId="{E11AFDFF-1369-4612-BF4B-A14E92384061}"/>
          </ac:spMkLst>
        </pc:spChg>
        <pc:spChg chg="del">
          <ac:chgData name="Johnston, Derek A" userId="e7ec1644-c098-431a-bc11-3447d2f5b984" providerId="ADAL" clId="{0E524884-620F-4D06-951A-1840B9C8415F}" dt="2021-04-12T22:33:31.074" v="3048" actId="700"/>
          <ac:spMkLst>
            <pc:docMk/>
            <pc:sldMk cId="1821414988" sldId="278"/>
            <ac:spMk id="3" creationId="{310EAF4A-FE6C-41EA-94EE-F4632F596AC0}"/>
          </ac:spMkLst>
        </pc:spChg>
        <pc:spChg chg="mod ord">
          <ac:chgData name="Johnston, Derek A" userId="e7ec1644-c098-431a-bc11-3447d2f5b984" providerId="ADAL" clId="{0E524884-620F-4D06-951A-1840B9C8415F}" dt="2021-04-12T22:33:54.449" v="3065" actId="26606"/>
          <ac:spMkLst>
            <pc:docMk/>
            <pc:sldMk cId="1821414988" sldId="278"/>
            <ac:spMk id="4" creationId="{0CB93D9E-A0F8-4E7A-838F-95A625D04AB7}"/>
          </ac:spMkLst>
        </pc:spChg>
        <pc:spChg chg="mod ord">
          <ac:chgData name="Johnston, Derek A" userId="e7ec1644-c098-431a-bc11-3447d2f5b984" providerId="ADAL" clId="{0E524884-620F-4D06-951A-1840B9C8415F}" dt="2021-04-12T22:33:54.449" v="3065" actId="26606"/>
          <ac:spMkLst>
            <pc:docMk/>
            <pc:sldMk cId="1821414988" sldId="278"/>
            <ac:spMk id="5" creationId="{DF2D6F8C-1E30-40D1-BB03-BF5D7B759558}"/>
          </ac:spMkLst>
        </pc:spChg>
        <pc:spChg chg="add">
          <ac:chgData name="Johnston, Derek A" userId="e7ec1644-c098-431a-bc11-3447d2f5b984" providerId="ADAL" clId="{0E524884-620F-4D06-951A-1840B9C8415F}" dt="2021-04-12T22:33:54.449" v="3065" actId="26606"/>
          <ac:spMkLst>
            <pc:docMk/>
            <pc:sldMk cId="1821414988" sldId="278"/>
            <ac:spMk id="9" creationId="{A4E37431-20F0-4DD6-84A9-ED2B644943A2}"/>
          </ac:spMkLst>
        </pc:spChg>
        <pc:spChg chg="add">
          <ac:chgData name="Johnston, Derek A" userId="e7ec1644-c098-431a-bc11-3447d2f5b984" providerId="ADAL" clId="{0E524884-620F-4D06-951A-1840B9C8415F}" dt="2021-04-12T22:33:54.449" v="3065" actId="26606"/>
          <ac:spMkLst>
            <pc:docMk/>
            <pc:sldMk cId="1821414988" sldId="278"/>
            <ac:spMk id="10" creationId="{0AE98B72-66C6-4AB4-AF0D-BA830DE86393}"/>
          </ac:spMkLst>
        </pc:spChg>
        <pc:spChg chg="add">
          <ac:chgData name="Johnston, Derek A" userId="e7ec1644-c098-431a-bc11-3447d2f5b984" providerId="ADAL" clId="{0E524884-620F-4D06-951A-1840B9C8415F}" dt="2021-04-12T22:33:54.449" v="3065" actId="26606"/>
          <ac:spMkLst>
            <pc:docMk/>
            <pc:sldMk cId="1821414988" sldId="278"/>
            <ac:spMk id="11" creationId="{C69C79E1-F916-4929-A4F3-DE763D4BFA57}"/>
          </ac:spMkLst>
        </pc:spChg>
        <pc:spChg chg="add del">
          <ac:chgData name="Johnston, Derek A" userId="e7ec1644-c098-431a-bc11-3447d2f5b984" providerId="ADAL" clId="{0E524884-620F-4D06-951A-1840B9C8415F}" dt="2021-04-12T22:33:38.359" v="3051" actId="26606"/>
          <ac:spMkLst>
            <pc:docMk/>
            <pc:sldMk cId="1821414988" sldId="278"/>
            <ac:spMk id="12" creationId="{D4771268-CB57-404A-9271-370EB28F6090}"/>
          </ac:spMkLst>
        </pc:spChg>
        <pc:spChg chg="add del">
          <ac:chgData name="Johnston, Derek A" userId="e7ec1644-c098-431a-bc11-3447d2f5b984" providerId="ADAL" clId="{0E524884-620F-4D06-951A-1840B9C8415F}" dt="2021-04-12T22:33:40.750" v="3053" actId="26606"/>
          <ac:spMkLst>
            <pc:docMk/>
            <pc:sldMk cId="1821414988" sldId="278"/>
            <ac:spMk id="14" creationId="{F49775AF-8896-43EE-92C6-83497D6DC56F}"/>
          </ac:spMkLst>
        </pc:spChg>
        <pc:spChg chg="add del">
          <ac:chgData name="Johnston, Derek A" userId="e7ec1644-c098-431a-bc11-3447d2f5b984" providerId="ADAL" clId="{0E524884-620F-4D06-951A-1840B9C8415F}" dt="2021-04-12T22:33:40.750" v="3053" actId="26606"/>
          <ac:spMkLst>
            <pc:docMk/>
            <pc:sldMk cId="1821414988" sldId="278"/>
            <ac:spMk id="15" creationId="{9B7AD9F6-8CE7-4299-8FC6-328F4DCD3FF9}"/>
          </ac:spMkLst>
        </pc:spChg>
        <pc:spChg chg="add">
          <ac:chgData name="Johnston, Derek A" userId="e7ec1644-c098-431a-bc11-3447d2f5b984" providerId="ADAL" clId="{0E524884-620F-4D06-951A-1840B9C8415F}" dt="2021-04-12T22:33:54.449" v="3065" actId="26606"/>
          <ac:spMkLst>
            <pc:docMk/>
            <pc:sldMk cId="1821414988" sldId="278"/>
            <ac:spMk id="16" creationId="{407EAFC6-733F-403D-BB4D-05A3A28742F1}"/>
          </ac:spMkLst>
        </pc:spChg>
        <pc:spChg chg="add del">
          <ac:chgData name="Johnston, Derek A" userId="e7ec1644-c098-431a-bc11-3447d2f5b984" providerId="ADAL" clId="{0E524884-620F-4D06-951A-1840B9C8415F}" dt="2021-04-12T22:33:41.929" v="3055" actId="26606"/>
          <ac:spMkLst>
            <pc:docMk/>
            <pc:sldMk cId="1821414988" sldId="278"/>
            <ac:spMk id="17" creationId="{D4771268-CB57-404A-9271-370EB28F6090}"/>
          </ac:spMkLst>
        </pc:spChg>
        <pc:spChg chg="add">
          <ac:chgData name="Johnston, Derek A" userId="e7ec1644-c098-431a-bc11-3447d2f5b984" providerId="ADAL" clId="{0E524884-620F-4D06-951A-1840B9C8415F}" dt="2021-04-12T22:33:54.449" v="3065" actId="26606"/>
          <ac:spMkLst>
            <pc:docMk/>
            <pc:sldMk cId="1821414988" sldId="278"/>
            <ac:spMk id="18" creationId="{17A36730-4CB0-4F61-AD11-A44C9765833F}"/>
          </ac:spMkLst>
        </pc:spChg>
        <pc:spChg chg="add del">
          <ac:chgData name="Johnston, Derek A" userId="e7ec1644-c098-431a-bc11-3447d2f5b984" providerId="ADAL" clId="{0E524884-620F-4D06-951A-1840B9C8415F}" dt="2021-04-12T22:33:47.809" v="3063" actId="26606"/>
          <ac:spMkLst>
            <pc:docMk/>
            <pc:sldMk cId="1821414988" sldId="278"/>
            <ac:spMk id="19" creationId="{9B7AD9F6-8CE7-4299-8FC6-328F4DCD3FF9}"/>
          </ac:spMkLst>
        </pc:spChg>
        <pc:spChg chg="add del">
          <ac:chgData name="Johnston, Derek A" userId="e7ec1644-c098-431a-bc11-3447d2f5b984" providerId="ADAL" clId="{0E524884-620F-4D06-951A-1840B9C8415F}" dt="2021-04-12T22:33:47.809" v="3063" actId="26606"/>
          <ac:spMkLst>
            <pc:docMk/>
            <pc:sldMk cId="1821414988" sldId="278"/>
            <ac:spMk id="20" creationId="{F49775AF-8896-43EE-92C6-83497D6DC56F}"/>
          </ac:spMkLst>
        </pc:spChg>
        <pc:spChg chg="add">
          <ac:chgData name="Johnston, Derek A" userId="e7ec1644-c098-431a-bc11-3447d2f5b984" providerId="ADAL" clId="{0E524884-620F-4D06-951A-1840B9C8415F}" dt="2021-04-12T22:33:54.449" v="3065" actId="26606"/>
          <ac:spMkLst>
            <pc:docMk/>
            <pc:sldMk cId="1821414988" sldId="278"/>
            <ac:spMk id="22" creationId="{767334AB-16BD-4EC7-8C6B-4B5171600933}"/>
          </ac:spMkLst>
        </pc:spChg>
        <pc:picChg chg="add mod ord">
          <ac:chgData name="Johnston, Derek A" userId="e7ec1644-c098-431a-bc11-3447d2f5b984" providerId="ADAL" clId="{0E524884-620F-4D06-951A-1840B9C8415F}" dt="2021-04-12T22:34:59.480" v="3094" actId="14100"/>
          <ac:picMkLst>
            <pc:docMk/>
            <pc:sldMk cId="1821414988" sldId="278"/>
            <ac:picMk id="7" creationId="{47DA5802-4877-4384-B5E2-406F0C7D9884}"/>
          </ac:picMkLst>
        </pc:picChg>
      </pc:sldChg>
      <pc:sldChg chg="delSp add del setBg delDesignElem">
        <pc:chgData name="Johnston, Derek A" userId="e7ec1644-c098-431a-bc11-3447d2f5b984" providerId="ADAL" clId="{0E524884-620F-4D06-951A-1840B9C8415F}" dt="2021-04-12T22:34:11.077" v="3070" actId="47"/>
        <pc:sldMkLst>
          <pc:docMk/>
          <pc:sldMk cId="491053364" sldId="279"/>
        </pc:sldMkLst>
        <pc:spChg chg="del">
          <ac:chgData name="Johnston, Derek A" userId="e7ec1644-c098-431a-bc11-3447d2f5b984" providerId="ADAL" clId="{0E524884-620F-4D06-951A-1840B9C8415F}" dt="2021-04-12T22:34:08.213" v="3069"/>
          <ac:spMkLst>
            <pc:docMk/>
            <pc:sldMk cId="491053364" sldId="279"/>
            <ac:spMk id="9" creationId="{A4E37431-20F0-4DD6-84A9-ED2B644943A2}"/>
          </ac:spMkLst>
        </pc:spChg>
        <pc:spChg chg="del">
          <ac:chgData name="Johnston, Derek A" userId="e7ec1644-c098-431a-bc11-3447d2f5b984" providerId="ADAL" clId="{0E524884-620F-4D06-951A-1840B9C8415F}" dt="2021-04-12T22:34:08.213" v="3069"/>
          <ac:spMkLst>
            <pc:docMk/>
            <pc:sldMk cId="491053364" sldId="279"/>
            <ac:spMk id="10" creationId="{0AE98B72-66C6-4AB4-AF0D-BA830DE86393}"/>
          </ac:spMkLst>
        </pc:spChg>
        <pc:spChg chg="del">
          <ac:chgData name="Johnston, Derek A" userId="e7ec1644-c098-431a-bc11-3447d2f5b984" providerId="ADAL" clId="{0E524884-620F-4D06-951A-1840B9C8415F}" dt="2021-04-12T22:34:08.213" v="3069"/>
          <ac:spMkLst>
            <pc:docMk/>
            <pc:sldMk cId="491053364" sldId="279"/>
            <ac:spMk id="11" creationId="{C69C79E1-F916-4929-A4F3-DE763D4BFA57}"/>
          </ac:spMkLst>
        </pc:spChg>
        <pc:spChg chg="del">
          <ac:chgData name="Johnston, Derek A" userId="e7ec1644-c098-431a-bc11-3447d2f5b984" providerId="ADAL" clId="{0E524884-620F-4D06-951A-1840B9C8415F}" dt="2021-04-12T22:34:08.213" v="3069"/>
          <ac:spMkLst>
            <pc:docMk/>
            <pc:sldMk cId="491053364" sldId="279"/>
            <ac:spMk id="16" creationId="{407EAFC6-733F-403D-BB4D-05A3A28742F1}"/>
          </ac:spMkLst>
        </pc:spChg>
        <pc:spChg chg="del">
          <ac:chgData name="Johnston, Derek A" userId="e7ec1644-c098-431a-bc11-3447d2f5b984" providerId="ADAL" clId="{0E524884-620F-4D06-951A-1840B9C8415F}" dt="2021-04-12T22:34:08.213" v="3069"/>
          <ac:spMkLst>
            <pc:docMk/>
            <pc:sldMk cId="491053364" sldId="279"/>
            <ac:spMk id="18" creationId="{17A36730-4CB0-4F61-AD11-A44C9765833F}"/>
          </ac:spMkLst>
        </pc:spChg>
        <pc:spChg chg="del">
          <ac:chgData name="Johnston, Derek A" userId="e7ec1644-c098-431a-bc11-3447d2f5b984" providerId="ADAL" clId="{0E524884-620F-4D06-951A-1840B9C8415F}" dt="2021-04-12T22:34:08.213" v="3069"/>
          <ac:spMkLst>
            <pc:docMk/>
            <pc:sldMk cId="491053364" sldId="279"/>
            <ac:spMk id="22" creationId="{767334AB-16BD-4EC7-8C6B-4B5171600933}"/>
          </ac:spMkLst>
        </pc:spChg>
      </pc:sldChg>
      <pc:sldChg chg="addSp modSp new mod setBg">
        <pc:chgData name="Johnston, Derek A" userId="e7ec1644-c098-431a-bc11-3447d2f5b984" providerId="ADAL" clId="{0E524884-620F-4D06-951A-1840B9C8415F}" dt="2021-04-12T22:35:08.047" v="3096" actId="1076"/>
        <pc:sldMkLst>
          <pc:docMk/>
          <pc:sldMk cId="779351727" sldId="279"/>
        </pc:sldMkLst>
        <pc:spChg chg="mod">
          <ac:chgData name="Johnston, Derek A" userId="e7ec1644-c098-431a-bc11-3447d2f5b984" providerId="ADAL" clId="{0E524884-620F-4D06-951A-1840B9C8415F}" dt="2021-04-12T22:34:51.346" v="3093" actId="26606"/>
          <ac:spMkLst>
            <pc:docMk/>
            <pc:sldMk cId="779351727" sldId="279"/>
            <ac:spMk id="2" creationId="{B6B639E8-7CAD-4C47-B22E-52438D8358A1}"/>
          </ac:spMkLst>
        </pc:spChg>
        <pc:spChg chg="mod">
          <ac:chgData name="Johnston, Derek A" userId="e7ec1644-c098-431a-bc11-3447d2f5b984" providerId="ADAL" clId="{0E524884-620F-4D06-951A-1840B9C8415F}" dt="2021-04-12T22:34:51.346" v="3093" actId="26606"/>
          <ac:spMkLst>
            <pc:docMk/>
            <pc:sldMk cId="779351727" sldId="279"/>
            <ac:spMk id="3" creationId="{5E38204A-873C-4B4F-A91C-0BB3D7BD1345}"/>
          </ac:spMkLst>
        </pc:spChg>
        <pc:spChg chg="mod ord">
          <ac:chgData name="Johnston, Derek A" userId="e7ec1644-c098-431a-bc11-3447d2f5b984" providerId="ADAL" clId="{0E524884-620F-4D06-951A-1840B9C8415F}" dt="2021-04-12T22:34:51.346" v="3093" actId="26606"/>
          <ac:spMkLst>
            <pc:docMk/>
            <pc:sldMk cId="779351727" sldId="279"/>
            <ac:spMk id="4" creationId="{23198038-65E5-48B7-829B-3775106C3B7F}"/>
          </ac:spMkLst>
        </pc:spChg>
        <pc:spChg chg="add">
          <ac:chgData name="Johnston, Derek A" userId="e7ec1644-c098-431a-bc11-3447d2f5b984" providerId="ADAL" clId="{0E524884-620F-4D06-951A-1840B9C8415F}" dt="2021-04-12T22:34:51.346" v="3093" actId="26606"/>
          <ac:spMkLst>
            <pc:docMk/>
            <pc:sldMk cId="779351727" sldId="279"/>
            <ac:spMk id="11" creationId="{A4E37431-20F0-4DD6-84A9-ED2B644943A2}"/>
          </ac:spMkLst>
        </pc:spChg>
        <pc:spChg chg="add">
          <ac:chgData name="Johnston, Derek A" userId="e7ec1644-c098-431a-bc11-3447d2f5b984" providerId="ADAL" clId="{0E524884-620F-4D06-951A-1840B9C8415F}" dt="2021-04-12T22:34:51.346" v="3093" actId="26606"/>
          <ac:spMkLst>
            <pc:docMk/>
            <pc:sldMk cId="779351727" sldId="279"/>
            <ac:spMk id="13" creationId="{0AE98B72-66C6-4AB4-AF0D-BA830DE86393}"/>
          </ac:spMkLst>
        </pc:spChg>
        <pc:spChg chg="add">
          <ac:chgData name="Johnston, Derek A" userId="e7ec1644-c098-431a-bc11-3447d2f5b984" providerId="ADAL" clId="{0E524884-620F-4D06-951A-1840B9C8415F}" dt="2021-04-12T22:34:51.346" v="3093" actId="26606"/>
          <ac:spMkLst>
            <pc:docMk/>
            <pc:sldMk cId="779351727" sldId="279"/>
            <ac:spMk id="15" creationId="{407EAFC6-733F-403D-BB4D-05A3A28742F1}"/>
          </ac:spMkLst>
        </pc:spChg>
        <pc:spChg chg="add">
          <ac:chgData name="Johnston, Derek A" userId="e7ec1644-c098-431a-bc11-3447d2f5b984" providerId="ADAL" clId="{0E524884-620F-4D06-951A-1840B9C8415F}" dt="2021-04-12T22:34:51.346" v="3093" actId="26606"/>
          <ac:spMkLst>
            <pc:docMk/>
            <pc:sldMk cId="779351727" sldId="279"/>
            <ac:spMk id="17" creationId="{17A36730-4CB0-4F61-AD11-A44C9765833F}"/>
          </ac:spMkLst>
        </pc:spChg>
        <pc:spChg chg="add">
          <ac:chgData name="Johnston, Derek A" userId="e7ec1644-c098-431a-bc11-3447d2f5b984" providerId="ADAL" clId="{0E524884-620F-4D06-951A-1840B9C8415F}" dt="2021-04-12T22:34:51.346" v="3093" actId="26606"/>
          <ac:spMkLst>
            <pc:docMk/>
            <pc:sldMk cId="779351727" sldId="279"/>
            <ac:spMk id="19" creationId="{C69C79E1-F916-4929-A4F3-DE763D4BFA57}"/>
          </ac:spMkLst>
        </pc:spChg>
        <pc:spChg chg="add">
          <ac:chgData name="Johnston, Derek A" userId="e7ec1644-c098-431a-bc11-3447d2f5b984" providerId="ADAL" clId="{0E524884-620F-4D06-951A-1840B9C8415F}" dt="2021-04-12T22:34:51.346" v="3093" actId="26606"/>
          <ac:spMkLst>
            <pc:docMk/>
            <pc:sldMk cId="779351727" sldId="279"/>
            <ac:spMk id="21" creationId="{767334AB-16BD-4EC7-8C6B-4B5171600933}"/>
          </ac:spMkLst>
        </pc:spChg>
        <pc:picChg chg="add mod">
          <ac:chgData name="Johnston, Derek A" userId="e7ec1644-c098-431a-bc11-3447d2f5b984" providerId="ADAL" clId="{0E524884-620F-4D06-951A-1840B9C8415F}" dt="2021-04-12T22:35:08.047" v="3096" actId="1076"/>
          <ac:picMkLst>
            <pc:docMk/>
            <pc:sldMk cId="779351727" sldId="279"/>
            <ac:picMk id="6" creationId="{EB73A9B2-E93E-4F93-9337-452C14D6DDC9}"/>
          </ac:picMkLst>
        </pc:picChg>
      </pc:sldChg>
      <pc:sldChg chg="addSp modSp new mod">
        <pc:chgData name="Johnston, Derek A" userId="e7ec1644-c098-431a-bc11-3447d2f5b984" providerId="ADAL" clId="{0E524884-620F-4D06-951A-1840B9C8415F}" dt="2021-04-12T22:36:43.417" v="3210" actId="1076"/>
        <pc:sldMkLst>
          <pc:docMk/>
          <pc:sldMk cId="1610367599" sldId="280"/>
        </pc:sldMkLst>
        <pc:spChg chg="mod">
          <ac:chgData name="Johnston, Derek A" userId="e7ec1644-c098-431a-bc11-3447d2f5b984" providerId="ADAL" clId="{0E524884-620F-4D06-951A-1840B9C8415F}" dt="2021-04-12T22:35:56.305" v="3127" actId="20577"/>
          <ac:spMkLst>
            <pc:docMk/>
            <pc:sldMk cId="1610367599" sldId="280"/>
            <ac:spMk id="2" creationId="{3592E689-5816-46EA-90CE-C3E326EAA239}"/>
          </ac:spMkLst>
        </pc:spChg>
        <pc:spChg chg="mod">
          <ac:chgData name="Johnston, Derek A" userId="e7ec1644-c098-431a-bc11-3447d2f5b984" providerId="ADAL" clId="{0E524884-620F-4D06-951A-1840B9C8415F}" dt="2021-04-12T22:36:40.357" v="3209" actId="6549"/>
          <ac:spMkLst>
            <pc:docMk/>
            <pc:sldMk cId="1610367599" sldId="280"/>
            <ac:spMk id="3" creationId="{D8983316-ECB2-454C-AFAA-DAE6B207471E}"/>
          </ac:spMkLst>
        </pc:spChg>
        <pc:picChg chg="add mod">
          <ac:chgData name="Johnston, Derek A" userId="e7ec1644-c098-431a-bc11-3447d2f5b984" providerId="ADAL" clId="{0E524884-620F-4D06-951A-1840B9C8415F}" dt="2021-04-12T22:36:43.417" v="3210" actId="1076"/>
          <ac:picMkLst>
            <pc:docMk/>
            <pc:sldMk cId="1610367599" sldId="280"/>
            <ac:picMk id="7" creationId="{884AA2F9-20B2-4017-846F-6F696814C832}"/>
          </ac:picMkLst>
        </pc:picChg>
      </pc:sldChg>
      <pc:sldChg chg="addSp delSp modSp new mod modClrScheme chgLayout">
        <pc:chgData name="Johnston, Derek A" userId="e7ec1644-c098-431a-bc11-3447d2f5b984" providerId="ADAL" clId="{0E524884-620F-4D06-951A-1840B9C8415F}" dt="2021-04-12T22:40:43.509" v="3364" actId="478"/>
        <pc:sldMkLst>
          <pc:docMk/>
          <pc:sldMk cId="2770142077" sldId="281"/>
        </pc:sldMkLst>
        <pc:spChg chg="del">
          <ac:chgData name="Johnston, Derek A" userId="e7ec1644-c098-431a-bc11-3447d2f5b984" providerId="ADAL" clId="{0E524884-620F-4D06-951A-1840B9C8415F}" dt="2021-04-12T22:36:57.671" v="3212" actId="700"/>
          <ac:spMkLst>
            <pc:docMk/>
            <pc:sldMk cId="2770142077" sldId="281"/>
            <ac:spMk id="2" creationId="{B911FCAB-DDC6-4491-B861-959659AF4C9B}"/>
          </ac:spMkLst>
        </pc:spChg>
        <pc:spChg chg="del">
          <ac:chgData name="Johnston, Derek A" userId="e7ec1644-c098-431a-bc11-3447d2f5b984" providerId="ADAL" clId="{0E524884-620F-4D06-951A-1840B9C8415F}" dt="2021-04-12T22:36:57.671" v="3212" actId="700"/>
          <ac:spMkLst>
            <pc:docMk/>
            <pc:sldMk cId="2770142077" sldId="281"/>
            <ac:spMk id="3" creationId="{7B4A6A61-4EB3-4AC4-A17F-E35C4ADA3378}"/>
          </ac:spMkLst>
        </pc:spChg>
        <pc:spChg chg="mod ord">
          <ac:chgData name="Johnston, Derek A" userId="e7ec1644-c098-431a-bc11-3447d2f5b984" providerId="ADAL" clId="{0E524884-620F-4D06-951A-1840B9C8415F}" dt="2021-04-12T22:36:57.671" v="3212" actId="700"/>
          <ac:spMkLst>
            <pc:docMk/>
            <pc:sldMk cId="2770142077" sldId="281"/>
            <ac:spMk id="4" creationId="{33558D3C-B1C2-4CF6-A6E1-075D2DEEC1C5}"/>
          </ac:spMkLst>
        </pc:spChg>
        <pc:spChg chg="mod ord">
          <ac:chgData name="Johnston, Derek A" userId="e7ec1644-c098-431a-bc11-3447d2f5b984" providerId="ADAL" clId="{0E524884-620F-4D06-951A-1840B9C8415F}" dt="2021-04-12T22:36:57.671" v="3212" actId="700"/>
          <ac:spMkLst>
            <pc:docMk/>
            <pc:sldMk cId="2770142077" sldId="281"/>
            <ac:spMk id="5" creationId="{332784F9-E7CA-49B4-98F5-2758D9EFE8DC}"/>
          </ac:spMkLst>
        </pc:spChg>
        <pc:spChg chg="add mod">
          <ac:chgData name="Johnston, Derek A" userId="e7ec1644-c098-431a-bc11-3447d2f5b984" providerId="ADAL" clId="{0E524884-620F-4D06-951A-1840B9C8415F}" dt="2021-04-12T22:38:51.099" v="3288" actId="20577"/>
          <ac:spMkLst>
            <pc:docMk/>
            <pc:sldMk cId="2770142077" sldId="281"/>
            <ac:spMk id="7" creationId="{8349AFA1-1EBA-4625-B540-904A803A5124}"/>
          </ac:spMkLst>
        </pc:spChg>
        <pc:spChg chg="add mod">
          <ac:chgData name="Johnston, Derek A" userId="e7ec1644-c098-431a-bc11-3447d2f5b984" providerId="ADAL" clId="{0E524884-620F-4D06-951A-1840B9C8415F}" dt="2021-04-12T22:37:48.961" v="3262" actId="20577"/>
          <ac:spMkLst>
            <pc:docMk/>
            <pc:sldMk cId="2770142077" sldId="281"/>
            <ac:spMk id="8" creationId="{9A58FBD8-C6EF-4741-A979-1EAB16111E96}"/>
          </ac:spMkLst>
        </pc:spChg>
        <pc:spChg chg="add del mod">
          <ac:chgData name="Johnston, Derek A" userId="e7ec1644-c098-431a-bc11-3447d2f5b984" providerId="ADAL" clId="{0E524884-620F-4D06-951A-1840B9C8415F}" dt="2021-04-12T22:40:42.027" v="3362" actId="478"/>
          <ac:spMkLst>
            <pc:docMk/>
            <pc:sldMk cId="2770142077" sldId="281"/>
            <ac:spMk id="9" creationId="{88483283-B827-40CA-B3B8-FC02BBFE124B}"/>
          </ac:spMkLst>
        </pc:spChg>
        <pc:spChg chg="add del mod">
          <ac:chgData name="Johnston, Derek A" userId="e7ec1644-c098-431a-bc11-3447d2f5b984" providerId="ADAL" clId="{0E524884-620F-4D06-951A-1840B9C8415F}" dt="2021-04-12T22:40:42.794" v="3363" actId="478"/>
          <ac:spMkLst>
            <pc:docMk/>
            <pc:sldMk cId="2770142077" sldId="281"/>
            <ac:spMk id="10" creationId="{E895DD04-3386-46E5-95D5-3215F3246468}"/>
          </ac:spMkLst>
        </pc:spChg>
        <pc:spChg chg="add del mod">
          <ac:chgData name="Johnston, Derek A" userId="e7ec1644-c098-431a-bc11-3447d2f5b984" providerId="ADAL" clId="{0E524884-620F-4D06-951A-1840B9C8415F}" dt="2021-04-12T22:40:43.509" v="3364" actId="478"/>
          <ac:spMkLst>
            <pc:docMk/>
            <pc:sldMk cId="2770142077" sldId="281"/>
            <ac:spMk id="11" creationId="{9BF73F45-7DE3-4975-ADEC-7997528B4FC0}"/>
          </ac:spMkLst>
        </pc:spChg>
        <pc:picChg chg="add mod">
          <ac:chgData name="Johnston, Derek A" userId="e7ec1644-c098-431a-bc11-3447d2f5b984" providerId="ADAL" clId="{0E524884-620F-4D06-951A-1840B9C8415F}" dt="2021-04-12T22:37:01.574" v="3214" actId="1076"/>
          <ac:picMkLst>
            <pc:docMk/>
            <pc:sldMk cId="2770142077" sldId="281"/>
            <ac:picMk id="6" creationId="{8F59E54D-3C0A-4EE6-A88F-FDB7FBDA0C87}"/>
          </ac:picMkLst>
        </pc:picChg>
      </pc:sldChg>
      <pc:sldChg chg="addSp modSp new mod">
        <pc:chgData name="Johnston, Derek A" userId="e7ec1644-c098-431a-bc11-3447d2f5b984" providerId="ADAL" clId="{0E524884-620F-4D06-951A-1840B9C8415F}" dt="2021-04-12T22:42:11.314" v="3409" actId="20577"/>
        <pc:sldMkLst>
          <pc:docMk/>
          <pc:sldMk cId="356970167" sldId="282"/>
        </pc:sldMkLst>
        <pc:spChg chg="add mod">
          <ac:chgData name="Johnston, Derek A" userId="e7ec1644-c098-431a-bc11-3447d2f5b984" providerId="ADAL" clId="{0E524884-620F-4D06-951A-1840B9C8415F}" dt="2021-04-12T22:40:32.609" v="3361" actId="1076"/>
          <ac:spMkLst>
            <pc:docMk/>
            <pc:sldMk cId="356970167" sldId="282"/>
            <ac:spMk id="5" creationId="{45466FFD-6256-4AF4-B97D-D9BE66C42B98}"/>
          </ac:spMkLst>
        </pc:spChg>
        <pc:spChg chg="add mod">
          <ac:chgData name="Johnston, Derek A" userId="e7ec1644-c098-431a-bc11-3447d2f5b984" providerId="ADAL" clId="{0E524884-620F-4D06-951A-1840B9C8415F}" dt="2021-04-12T22:40:32.609" v="3361" actId="1076"/>
          <ac:spMkLst>
            <pc:docMk/>
            <pc:sldMk cId="356970167" sldId="282"/>
            <ac:spMk id="6" creationId="{BE745462-3B62-4408-A9CE-676E44E94D47}"/>
          </ac:spMkLst>
        </pc:spChg>
        <pc:spChg chg="add mod">
          <ac:chgData name="Johnston, Derek A" userId="e7ec1644-c098-431a-bc11-3447d2f5b984" providerId="ADAL" clId="{0E524884-620F-4D06-951A-1840B9C8415F}" dt="2021-04-12T22:40:32.609" v="3361" actId="1076"/>
          <ac:spMkLst>
            <pc:docMk/>
            <pc:sldMk cId="356970167" sldId="282"/>
            <ac:spMk id="7" creationId="{6C3A2AB9-C1F2-4141-A0A2-A132D55EDD26}"/>
          </ac:spMkLst>
        </pc:spChg>
        <pc:spChg chg="add mod">
          <ac:chgData name="Johnston, Derek A" userId="e7ec1644-c098-431a-bc11-3447d2f5b984" providerId="ADAL" clId="{0E524884-620F-4D06-951A-1840B9C8415F}" dt="2021-04-12T22:40:58.234" v="3383" actId="20577"/>
          <ac:spMkLst>
            <pc:docMk/>
            <pc:sldMk cId="356970167" sldId="282"/>
            <ac:spMk id="8" creationId="{374A7721-5E3F-44E1-8DD8-431D2F084337}"/>
          </ac:spMkLst>
        </pc:spChg>
        <pc:spChg chg="add mod">
          <ac:chgData name="Johnston, Derek A" userId="e7ec1644-c098-431a-bc11-3447d2f5b984" providerId="ADAL" clId="{0E524884-620F-4D06-951A-1840B9C8415F}" dt="2021-04-12T22:41:48.143" v="3392" actId="20577"/>
          <ac:spMkLst>
            <pc:docMk/>
            <pc:sldMk cId="356970167" sldId="282"/>
            <ac:spMk id="9" creationId="{41BAC585-75DD-450E-B04F-547122EBDD11}"/>
          </ac:spMkLst>
        </pc:spChg>
        <pc:spChg chg="add mod">
          <ac:chgData name="Johnston, Derek A" userId="e7ec1644-c098-431a-bc11-3447d2f5b984" providerId="ADAL" clId="{0E524884-620F-4D06-951A-1840B9C8415F}" dt="2021-04-12T22:42:11.314" v="3409" actId="20577"/>
          <ac:spMkLst>
            <pc:docMk/>
            <pc:sldMk cId="356970167" sldId="282"/>
            <ac:spMk id="10" creationId="{FBBE4237-3B9D-49F5-8BFE-C42B2559CFF9}"/>
          </ac:spMkLst>
        </pc:spChg>
        <pc:picChg chg="add mod">
          <ac:chgData name="Johnston, Derek A" userId="e7ec1644-c098-431a-bc11-3447d2f5b984" providerId="ADAL" clId="{0E524884-620F-4D06-951A-1840B9C8415F}" dt="2021-04-12T22:40:24.615" v="3359" actId="14100"/>
          <ac:picMkLst>
            <pc:docMk/>
            <pc:sldMk cId="356970167" sldId="282"/>
            <ac:picMk id="4" creationId="{51B5160F-D787-411A-AC79-5B1D0FFD5527}"/>
          </ac:picMkLst>
        </pc:picChg>
      </pc:sldChg>
      <pc:sldChg chg="addSp modSp new mod setBg">
        <pc:chgData name="Johnston, Derek A" userId="e7ec1644-c098-431a-bc11-3447d2f5b984" providerId="ADAL" clId="{0E524884-620F-4D06-951A-1840B9C8415F}" dt="2021-04-12T22:48:45.627" v="3414" actId="26606"/>
        <pc:sldMkLst>
          <pc:docMk/>
          <pc:sldMk cId="3619809985" sldId="283"/>
        </pc:sldMkLst>
        <pc:spChg chg="mod ord">
          <ac:chgData name="Johnston, Derek A" userId="e7ec1644-c098-431a-bc11-3447d2f5b984" providerId="ADAL" clId="{0E524884-620F-4D06-951A-1840B9C8415F}" dt="2021-04-12T22:48:45.627" v="3414" actId="26606"/>
          <ac:spMkLst>
            <pc:docMk/>
            <pc:sldMk cId="3619809985" sldId="283"/>
            <ac:spMk id="2" creationId="{92FD53F8-990C-42E1-89FE-42DC079B3D87}"/>
          </ac:spMkLst>
        </pc:spChg>
        <pc:spChg chg="mod ord">
          <ac:chgData name="Johnston, Derek A" userId="e7ec1644-c098-431a-bc11-3447d2f5b984" providerId="ADAL" clId="{0E524884-620F-4D06-951A-1840B9C8415F}" dt="2021-04-12T22:48:45.627" v="3414" actId="26606"/>
          <ac:spMkLst>
            <pc:docMk/>
            <pc:sldMk cId="3619809985" sldId="283"/>
            <ac:spMk id="3" creationId="{DBE1271B-77DD-47A6-8DC5-946F21787D40}"/>
          </ac:spMkLst>
        </pc:spChg>
        <pc:picChg chg="add mod">
          <ac:chgData name="Johnston, Derek A" userId="e7ec1644-c098-431a-bc11-3447d2f5b984" providerId="ADAL" clId="{0E524884-620F-4D06-951A-1840B9C8415F}" dt="2021-04-12T22:48:45.627" v="3414" actId="26606"/>
          <ac:picMkLst>
            <pc:docMk/>
            <pc:sldMk cId="3619809985" sldId="283"/>
            <ac:picMk id="5" creationId="{1F1F51BD-26DB-493B-9088-7586AC7DD67D}"/>
          </ac:picMkLst>
        </pc:picChg>
        <pc:picChg chg="add mod">
          <ac:chgData name="Johnston, Derek A" userId="e7ec1644-c098-431a-bc11-3447d2f5b984" providerId="ADAL" clId="{0E524884-620F-4D06-951A-1840B9C8415F}" dt="2021-04-12T22:48:45.627" v="3414" actId="26606"/>
          <ac:picMkLst>
            <pc:docMk/>
            <pc:sldMk cId="3619809985" sldId="283"/>
            <ac:picMk id="7" creationId="{4E9CEF45-E97C-4240-A999-9E563B4658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69C26-BC6B-4192-8AED-9A79687B5511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744DE-9453-4FEB-9ADB-EBC556E63E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2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07BE1-640C-4DCC-898E-014E8EA1D0F4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6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33874-66A8-4758-925A-253A30D2270D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B63BA-1CD7-4CB1-9539-CE7A780397DE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7D7EF-0B22-4DC8-848F-849EE2867367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870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7783C-96C2-4198-9A35-1425746639BA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AB4B4-E96C-4DEC-9A5F-40127CAB924C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1C453-21F1-447A-96E2-59A0847CC7FC}" type="datetime1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0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BA11B-E5FE-46B7-B109-34D639DC4F08}" type="datetime1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6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49D58-4C60-41A2-8B7D-06984B27D1C8}" type="datetime1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3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6C473-A082-4386-95B6-E2B52789F62D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5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6FCA5-9FFC-4FCD-863F-6EB31D44E1FD}" type="datetime1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4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81348-F5B0-405A-87C1-99ECD47E385D}" type="datetime1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ECE 2372 | Lecture 308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F476A-B314-4D15-93AA-AA36D0170C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8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386A7FE-2F34-4AA0-B80D-42C876613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4A5A6-23EE-4798-B978-9144694F4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General Models for 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EE4EA-88B7-43E5-A522-DBD9806F5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2372 | Modern Digital System Design | 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14985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60539E-564F-4574-AF34-A9B17EC2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Moore Circuit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A9ED8-6384-4327-9E76-01353172D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Models for Sequential Circuits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91BC94-C794-49FB-ABF2-4BB22200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389D1-A25F-4B67-8C63-9A71AF68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0F476A-B314-4D15-93AA-AA36D0170CC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06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602CB-959F-4ADA-BC04-46564DF49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Circuit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E311B-D355-4EAA-B658-FE495D3B1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Recall that a </a:t>
            </a:r>
            <a:r>
              <a:rPr lang="en-US" dirty="0">
                <a:solidFill>
                  <a:schemeClr val="accent6"/>
                </a:solidFill>
              </a:rPr>
              <a:t>Moore Circuit </a:t>
            </a:r>
            <a:r>
              <a:rPr lang="en-US" dirty="0"/>
              <a:t>is a sequential logic circuit whose outputs are Boolean functions of </a:t>
            </a:r>
            <a:r>
              <a:rPr lang="en-US" dirty="0">
                <a:solidFill>
                  <a:schemeClr val="accent2"/>
                </a:solidFill>
              </a:rPr>
              <a:t>only the present-state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CA9E6-81DC-4D6A-A82E-9748C2004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5250B-F19D-43BD-B689-912B33AE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32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123F-542C-4055-8479-647AB24D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Circuit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412A92-4D5C-47AF-8546-F999761BA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734D91-B45C-4EB9-A288-272C814B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91D52E-5CE1-4BFF-9F5C-898BEEB5A531}"/>
              </a:ext>
            </a:extLst>
          </p:cNvPr>
          <p:cNvSpPr/>
          <p:nvPr/>
        </p:nvSpPr>
        <p:spPr>
          <a:xfrm>
            <a:off x="1821402" y="1489154"/>
            <a:ext cx="2286000" cy="4572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835F4D-555E-4DCE-81C6-5B12A658ED8B}"/>
              </a:ext>
            </a:extLst>
          </p:cNvPr>
          <p:cNvSpPr txBox="1"/>
          <p:nvPr/>
        </p:nvSpPr>
        <p:spPr>
          <a:xfrm>
            <a:off x="1821403" y="1535369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Combinational Logic Circuit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E5D389-10BB-4462-8603-53A729C4FCDC}"/>
              </a:ext>
            </a:extLst>
          </p:cNvPr>
          <p:cNvCxnSpPr/>
          <p:nvPr/>
        </p:nvCxnSpPr>
        <p:spPr>
          <a:xfrm>
            <a:off x="967666" y="1813759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2703D4-0E76-4628-AA94-741021CDC7B2}"/>
              </a:ext>
            </a:extLst>
          </p:cNvPr>
          <p:cNvCxnSpPr/>
          <p:nvPr/>
        </p:nvCxnSpPr>
        <p:spPr>
          <a:xfrm>
            <a:off x="967666" y="2339022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0660D09-2FDC-4589-A4EB-C865F0114929}"/>
              </a:ext>
            </a:extLst>
          </p:cNvPr>
          <p:cNvSpPr txBox="1"/>
          <p:nvPr/>
        </p:nvSpPr>
        <p:spPr>
          <a:xfrm>
            <a:off x="1166673" y="2339022"/>
            <a:ext cx="37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71FD4C-FC63-4AE6-81C0-80E0781ABFA2}"/>
              </a:ext>
            </a:extLst>
          </p:cNvPr>
          <p:cNvCxnSpPr/>
          <p:nvPr/>
        </p:nvCxnSpPr>
        <p:spPr>
          <a:xfrm>
            <a:off x="967666" y="3415439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A938A0-1D6C-4A38-82CF-D9437DC943CC}"/>
              </a:ext>
            </a:extLst>
          </p:cNvPr>
          <p:cNvCxnSpPr/>
          <p:nvPr/>
        </p:nvCxnSpPr>
        <p:spPr>
          <a:xfrm>
            <a:off x="965446" y="4258987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FDFDDF-5E07-4837-B7D7-C86A17C8349B}"/>
              </a:ext>
            </a:extLst>
          </p:cNvPr>
          <p:cNvCxnSpPr/>
          <p:nvPr/>
        </p:nvCxnSpPr>
        <p:spPr>
          <a:xfrm>
            <a:off x="965446" y="4784250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DE1F274-5974-4E78-8D3A-BC808495AEDE}"/>
              </a:ext>
            </a:extLst>
          </p:cNvPr>
          <p:cNvSpPr txBox="1"/>
          <p:nvPr/>
        </p:nvSpPr>
        <p:spPr>
          <a:xfrm>
            <a:off x="1164453" y="4784250"/>
            <a:ext cx="37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E994FA-25E9-4859-8769-ACBC7A043CDC}"/>
              </a:ext>
            </a:extLst>
          </p:cNvPr>
          <p:cNvCxnSpPr/>
          <p:nvPr/>
        </p:nvCxnSpPr>
        <p:spPr>
          <a:xfrm>
            <a:off x="965446" y="5860667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969209-BDB2-456A-ACC1-341E9CF769D6}"/>
              </a:ext>
            </a:extLst>
          </p:cNvPr>
          <p:cNvCxnSpPr>
            <a:cxnSpLocks/>
          </p:cNvCxnSpPr>
          <p:nvPr/>
        </p:nvCxnSpPr>
        <p:spPr>
          <a:xfrm>
            <a:off x="4132556" y="4269345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12D39-112A-4F46-9EC8-9D60B41092C6}"/>
              </a:ext>
            </a:extLst>
          </p:cNvPr>
          <p:cNvCxnSpPr/>
          <p:nvPr/>
        </p:nvCxnSpPr>
        <p:spPr>
          <a:xfrm>
            <a:off x="4132556" y="4810883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73A0DD5-E131-46B8-93A0-7399C4E1D7E8}"/>
              </a:ext>
            </a:extLst>
          </p:cNvPr>
          <p:cNvSpPr txBox="1"/>
          <p:nvPr/>
        </p:nvSpPr>
        <p:spPr>
          <a:xfrm>
            <a:off x="4331564" y="4810883"/>
            <a:ext cx="37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2D695F-557D-45F4-ADC5-93B76A26C134}"/>
              </a:ext>
            </a:extLst>
          </p:cNvPr>
          <p:cNvCxnSpPr/>
          <p:nvPr/>
        </p:nvCxnSpPr>
        <p:spPr>
          <a:xfrm>
            <a:off x="4132556" y="5839213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3BF7D1-DC8C-4613-99B8-AC18C660BEA7}"/>
                  </a:ext>
                </a:extLst>
              </p:cNvPr>
              <p:cNvSpPr txBox="1"/>
              <p:nvPr/>
            </p:nvSpPr>
            <p:spPr>
              <a:xfrm>
                <a:off x="4135514" y="3762775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3BF7D1-DC8C-4613-99B8-AC18C660B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514" y="3762775"/>
                <a:ext cx="443884" cy="461665"/>
              </a:xfrm>
              <a:prstGeom prst="rect">
                <a:avLst/>
              </a:prstGeom>
              <a:blipFill>
                <a:blip r:embed="rId2"/>
                <a:stretch>
                  <a:fillRect l="-9589" r="-2191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5181AE-0B34-4921-B8CF-C640D0F7D85F}"/>
                  </a:ext>
                </a:extLst>
              </p:cNvPr>
              <p:cNvSpPr txBox="1"/>
              <p:nvPr/>
            </p:nvSpPr>
            <p:spPr>
              <a:xfrm>
                <a:off x="4132556" y="4322585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5181AE-0B34-4921-B8CF-C640D0F7D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556" y="4322585"/>
                <a:ext cx="443884" cy="461665"/>
              </a:xfrm>
              <a:prstGeom prst="rect">
                <a:avLst/>
              </a:prstGeom>
              <a:blipFill>
                <a:blip r:embed="rId3"/>
                <a:stretch>
                  <a:fillRect l="-9589" r="-2191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BBA8F7-8F98-4C60-8627-86E27981CA1B}"/>
                  </a:ext>
                </a:extLst>
              </p:cNvPr>
              <p:cNvSpPr txBox="1"/>
              <p:nvPr/>
            </p:nvSpPr>
            <p:spPr>
              <a:xfrm>
                <a:off x="4132556" y="5865338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EBBA8F7-8F98-4C60-8627-86E27981C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556" y="5865338"/>
                <a:ext cx="443884" cy="461665"/>
              </a:xfrm>
              <a:prstGeom prst="rect">
                <a:avLst/>
              </a:prstGeom>
              <a:blipFill>
                <a:blip r:embed="rId4"/>
                <a:stretch>
                  <a:fillRect l="-9589" r="-2191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8A096F-82E1-4CD6-85E3-FD7367E005EC}"/>
                  </a:ext>
                </a:extLst>
              </p:cNvPr>
              <p:cNvSpPr txBox="1"/>
              <p:nvPr/>
            </p:nvSpPr>
            <p:spPr>
              <a:xfrm>
                <a:off x="442403" y="1566651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8A096F-82E1-4CD6-85E3-FD7367E00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3" y="1566651"/>
                <a:ext cx="443884" cy="461665"/>
              </a:xfrm>
              <a:prstGeom prst="rect">
                <a:avLst/>
              </a:prstGeom>
              <a:blipFill>
                <a:blip r:embed="rId5"/>
                <a:stretch>
                  <a:fillRect l="-4167" r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F389ACF-B1CB-4064-8686-2EC6180CE3F3}"/>
                  </a:ext>
                </a:extLst>
              </p:cNvPr>
              <p:cNvSpPr txBox="1"/>
              <p:nvPr/>
            </p:nvSpPr>
            <p:spPr>
              <a:xfrm>
                <a:off x="442403" y="2082028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F389ACF-B1CB-4064-8686-2EC6180CE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3" y="2082028"/>
                <a:ext cx="443884" cy="461665"/>
              </a:xfrm>
              <a:prstGeom prst="rect">
                <a:avLst/>
              </a:prstGeom>
              <a:blipFill>
                <a:blip r:embed="rId6"/>
                <a:stretch>
                  <a:fillRect l="-41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E44523-69B8-4859-A40E-484C506BBC5D}"/>
                  </a:ext>
                </a:extLst>
              </p:cNvPr>
              <p:cNvSpPr txBox="1"/>
              <p:nvPr/>
            </p:nvSpPr>
            <p:spPr>
              <a:xfrm>
                <a:off x="442403" y="3136519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E44523-69B8-4859-A40E-484C506BB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3" y="3136519"/>
                <a:ext cx="443884" cy="461665"/>
              </a:xfrm>
              <a:prstGeom prst="rect">
                <a:avLst/>
              </a:prstGeom>
              <a:blipFill>
                <a:blip r:embed="rId7"/>
                <a:stretch>
                  <a:fillRect l="-4167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17876-6A5E-45DC-BFD1-95257861E0DE}"/>
                  </a:ext>
                </a:extLst>
              </p:cNvPr>
              <p:cNvSpPr txBox="1"/>
              <p:nvPr/>
            </p:nvSpPr>
            <p:spPr>
              <a:xfrm>
                <a:off x="440183" y="4011879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A17876-6A5E-45DC-BFD1-95257861E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3" y="4011879"/>
                <a:ext cx="443884" cy="461665"/>
              </a:xfrm>
              <a:prstGeom prst="rect">
                <a:avLst/>
              </a:prstGeom>
              <a:blipFill>
                <a:blip r:embed="rId8"/>
                <a:stretch>
                  <a:fillRect l="-9589" r="-821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D96708-09A7-4822-A84F-A7364891A378}"/>
                  </a:ext>
                </a:extLst>
              </p:cNvPr>
              <p:cNvSpPr txBox="1"/>
              <p:nvPr/>
            </p:nvSpPr>
            <p:spPr>
              <a:xfrm>
                <a:off x="440183" y="4527256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BD96708-09A7-4822-A84F-A7364891A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3" y="4527256"/>
                <a:ext cx="443884" cy="461665"/>
              </a:xfrm>
              <a:prstGeom prst="rect">
                <a:avLst/>
              </a:prstGeom>
              <a:blipFill>
                <a:blip r:embed="rId9"/>
                <a:stretch>
                  <a:fillRect l="-9589" r="-958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4423E4-4739-4E36-BD8C-A199E2A379C3}"/>
                  </a:ext>
                </a:extLst>
              </p:cNvPr>
              <p:cNvSpPr txBox="1"/>
              <p:nvPr/>
            </p:nvSpPr>
            <p:spPr>
              <a:xfrm>
                <a:off x="440183" y="5581747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4423E4-4739-4E36-BD8C-A199E2A37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83" y="5581747"/>
                <a:ext cx="443884" cy="461665"/>
              </a:xfrm>
              <a:prstGeom prst="rect">
                <a:avLst/>
              </a:prstGeom>
              <a:blipFill>
                <a:blip r:embed="rId10"/>
                <a:stretch>
                  <a:fillRect l="-9589" r="-17808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7C998-AC89-4E62-882B-4B491130E0FB}"/>
              </a:ext>
            </a:extLst>
          </p:cNvPr>
          <p:cNvGrpSpPr/>
          <p:nvPr/>
        </p:nvGrpSpPr>
        <p:grpSpPr>
          <a:xfrm>
            <a:off x="5270753" y="3762775"/>
            <a:ext cx="641781" cy="661002"/>
            <a:chOff x="7357000" y="3964260"/>
            <a:chExt cx="641781" cy="66100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BC31EF-865B-4ED6-914A-431E697CAB95}"/>
                </a:ext>
              </a:extLst>
            </p:cNvPr>
            <p:cNvSpPr/>
            <p:nvPr/>
          </p:nvSpPr>
          <p:spPr>
            <a:xfrm>
              <a:off x="7359588" y="3964260"/>
              <a:ext cx="639193" cy="6610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66EB01-D861-420B-A393-8459352BD850}"/>
                </a:ext>
              </a:extLst>
            </p:cNvPr>
            <p:cNvSpPr txBox="1"/>
            <p:nvPr/>
          </p:nvSpPr>
          <p:spPr>
            <a:xfrm>
              <a:off x="7357000" y="4108572"/>
              <a:ext cx="63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FF1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1C9C18C-F525-4BC3-9D42-752606D35E8E}"/>
              </a:ext>
            </a:extLst>
          </p:cNvPr>
          <p:cNvGrpSpPr/>
          <p:nvPr/>
        </p:nvGrpSpPr>
        <p:grpSpPr>
          <a:xfrm>
            <a:off x="5270753" y="4684477"/>
            <a:ext cx="641781" cy="661002"/>
            <a:chOff x="7357000" y="3964260"/>
            <a:chExt cx="641781" cy="66100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ACF7BB9-3837-42CB-A144-4968583F2707}"/>
                </a:ext>
              </a:extLst>
            </p:cNvPr>
            <p:cNvSpPr/>
            <p:nvPr/>
          </p:nvSpPr>
          <p:spPr>
            <a:xfrm>
              <a:off x="7359588" y="3964260"/>
              <a:ext cx="639193" cy="6610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27C041-9F2C-4120-AD78-D2DF40C35C8B}"/>
                </a:ext>
              </a:extLst>
            </p:cNvPr>
            <p:cNvSpPr txBox="1"/>
            <p:nvPr/>
          </p:nvSpPr>
          <p:spPr>
            <a:xfrm>
              <a:off x="7357000" y="4108572"/>
              <a:ext cx="63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FF2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8DEA6B-B270-4523-B7D3-22379E4538FD}"/>
              </a:ext>
            </a:extLst>
          </p:cNvPr>
          <p:cNvGrpSpPr/>
          <p:nvPr/>
        </p:nvGrpSpPr>
        <p:grpSpPr>
          <a:xfrm>
            <a:off x="5270753" y="5621737"/>
            <a:ext cx="639194" cy="661002"/>
            <a:chOff x="7356999" y="3950090"/>
            <a:chExt cx="639194" cy="66100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1C10A6F-65FD-4372-8110-50F5A857D4ED}"/>
                </a:ext>
              </a:extLst>
            </p:cNvPr>
            <p:cNvSpPr/>
            <p:nvPr/>
          </p:nvSpPr>
          <p:spPr>
            <a:xfrm>
              <a:off x="7356999" y="3950090"/>
              <a:ext cx="639193" cy="6610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5D07296-B376-477E-8F90-F365BF865514}"/>
                </a:ext>
              </a:extLst>
            </p:cNvPr>
            <p:cNvSpPr txBox="1"/>
            <p:nvPr/>
          </p:nvSpPr>
          <p:spPr>
            <a:xfrm>
              <a:off x="7357000" y="4108572"/>
              <a:ext cx="63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FFK</a:t>
              </a:r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84EECC2-4B41-4DF3-9744-2EA7C3DFFFE1}"/>
              </a:ext>
            </a:extLst>
          </p:cNvPr>
          <p:cNvCxnSpPr/>
          <p:nvPr/>
        </p:nvCxnSpPr>
        <p:spPr>
          <a:xfrm>
            <a:off x="5936940" y="3919996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90A69EB-97ED-4F5C-AFD6-E9BFE51D45B9}"/>
              </a:ext>
            </a:extLst>
          </p:cNvPr>
          <p:cNvCxnSpPr/>
          <p:nvPr/>
        </p:nvCxnSpPr>
        <p:spPr>
          <a:xfrm>
            <a:off x="5936940" y="4811273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78E027B-77DA-4310-BC1F-F737D7D434AF}"/>
              </a:ext>
            </a:extLst>
          </p:cNvPr>
          <p:cNvSpPr txBox="1"/>
          <p:nvPr/>
        </p:nvSpPr>
        <p:spPr>
          <a:xfrm>
            <a:off x="6135947" y="4811273"/>
            <a:ext cx="37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B6B2752-D2E9-4B58-9C24-7ED2DCD71556}"/>
              </a:ext>
            </a:extLst>
          </p:cNvPr>
          <p:cNvCxnSpPr/>
          <p:nvPr/>
        </p:nvCxnSpPr>
        <p:spPr>
          <a:xfrm>
            <a:off x="5936940" y="5887690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0E254-9B35-4B64-82A0-668B0F7EB975}"/>
                  </a:ext>
                </a:extLst>
              </p:cNvPr>
              <p:cNvSpPr txBox="1"/>
              <p:nvPr/>
            </p:nvSpPr>
            <p:spPr>
              <a:xfrm>
                <a:off x="6010001" y="3435874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C0E254-9B35-4B64-82A0-668B0F7EB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001" y="3435874"/>
                <a:ext cx="443884" cy="461665"/>
              </a:xfrm>
              <a:prstGeom prst="rect">
                <a:avLst/>
              </a:prstGeom>
              <a:blipFill>
                <a:blip r:embed="rId11"/>
                <a:stretch>
                  <a:fillRect l="-9589" r="-821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38D8E9-44A8-4895-9FCC-9B7AE846BC4F}"/>
                  </a:ext>
                </a:extLst>
              </p:cNvPr>
              <p:cNvSpPr txBox="1"/>
              <p:nvPr/>
            </p:nvSpPr>
            <p:spPr>
              <a:xfrm>
                <a:off x="6011851" y="4286391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638D8E9-44A8-4895-9FCC-9B7AE846B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851" y="4286391"/>
                <a:ext cx="443884" cy="461665"/>
              </a:xfrm>
              <a:prstGeom prst="rect">
                <a:avLst/>
              </a:prstGeom>
              <a:blipFill>
                <a:blip r:embed="rId12"/>
                <a:stretch>
                  <a:fillRect l="-9589" r="-958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CE1ACC-E401-489E-94DD-1B567FDB42FA}"/>
                  </a:ext>
                </a:extLst>
              </p:cNvPr>
              <p:cNvSpPr txBox="1"/>
              <p:nvPr/>
            </p:nvSpPr>
            <p:spPr>
              <a:xfrm>
                <a:off x="6007795" y="5918472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CE1ACC-E401-489E-94DD-1B567FDB4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795" y="5918472"/>
                <a:ext cx="443884" cy="461665"/>
              </a:xfrm>
              <a:prstGeom prst="rect">
                <a:avLst/>
              </a:prstGeom>
              <a:blipFill>
                <a:blip r:embed="rId13"/>
                <a:stretch>
                  <a:fillRect l="-9722" r="-19444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1B7637F2-E5CD-4EE9-939F-B315078E409B}"/>
              </a:ext>
            </a:extLst>
          </p:cNvPr>
          <p:cNvSpPr/>
          <p:nvPr/>
        </p:nvSpPr>
        <p:spPr>
          <a:xfrm>
            <a:off x="7136168" y="3623261"/>
            <a:ext cx="2286000" cy="26962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DC2F91-9E67-453C-8816-57665F0345FB}"/>
              </a:ext>
            </a:extLst>
          </p:cNvPr>
          <p:cNvSpPr txBox="1"/>
          <p:nvPr/>
        </p:nvSpPr>
        <p:spPr>
          <a:xfrm>
            <a:off x="7201270" y="3691723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Combinational Logic Circuit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F02B364-D4CC-4669-BEA5-5B172C28BD9D}"/>
              </a:ext>
            </a:extLst>
          </p:cNvPr>
          <p:cNvCxnSpPr/>
          <p:nvPr/>
        </p:nvCxnSpPr>
        <p:spPr>
          <a:xfrm>
            <a:off x="9447323" y="4155715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3EDDFA4-9797-4190-8FDF-AC8045AAD151}"/>
              </a:ext>
            </a:extLst>
          </p:cNvPr>
          <p:cNvCxnSpPr/>
          <p:nvPr/>
        </p:nvCxnSpPr>
        <p:spPr>
          <a:xfrm>
            <a:off x="9447323" y="4697253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EFF6E39-4EEF-4118-ADAA-A9E955BF5CC3}"/>
              </a:ext>
            </a:extLst>
          </p:cNvPr>
          <p:cNvSpPr txBox="1"/>
          <p:nvPr/>
        </p:nvSpPr>
        <p:spPr>
          <a:xfrm>
            <a:off x="9646331" y="4697253"/>
            <a:ext cx="37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CCDE0E4-839A-49AC-BF93-893F170B6840}"/>
              </a:ext>
            </a:extLst>
          </p:cNvPr>
          <p:cNvCxnSpPr/>
          <p:nvPr/>
        </p:nvCxnSpPr>
        <p:spPr>
          <a:xfrm>
            <a:off x="9447323" y="5725583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F6AFFE9-6EAA-4AB5-AB90-ED32D4008B50}"/>
                  </a:ext>
                </a:extLst>
              </p:cNvPr>
              <p:cNvSpPr txBox="1"/>
              <p:nvPr/>
            </p:nvSpPr>
            <p:spPr>
              <a:xfrm>
                <a:off x="10219680" y="3924882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F6AFFE9-6EAA-4AB5-AB90-ED32D400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680" y="3924882"/>
                <a:ext cx="443884" cy="461665"/>
              </a:xfrm>
              <a:prstGeom prst="rect">
                <a:avLst/>
              </a:prstGeom>
              <a:blipFill>
                <a:blip r:embed="rId14"/>
                <a:stretch>
                  <a:fillRect l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03D65F2-F51E-4411-AA86-1E1368C327C3}"/>
                  </a:ext>
                </a:extLst>
              </p:cNvPr>
              <p:cNvSpPr txBox="1"/>
              <p:nvPr/>
            </p:nvSpPr>
            <p:spPr>
              <a:xfrm>
                <a:off x="10219680" y="4440259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03D65F2-F51E-4411-AA86-1E1368C32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680" y="4440259"/>
                <a:ext cx="443884" cy="461665"/>
              </a:xfrm>
              <a:prstGeom prst="rect">
                <a:avLst/>
              </a:prstGeom>
              <a:blipFill>
                <a:blip r:embed="rId15"/>
                <a:stretch>
                  <a:fillRect l="-2740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F91C51-C97D-4B4B-A969-BF2151648E53}"/>
                  </a:ext>
                </a:extLst>
              </p:cNvPr>
              <p:cNvSpPr txBox="1"/>
              <p:nvPr/>
            </p:nvSpPr>
            <p:spPr>
              <a:xfrm>
                <a:off x="10219680" y="5494750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5F91C51-C97D-4B4B-A969-BF2151648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680" y="5494750"/>
                <a:ext cx="443884" cy="461665"/>
              </a:xfrm>
              <a:prstGeom prst="rect">
                <a:avLst/>
              </a:prstGeom>
              <a:blipFill>
                <a:blip r:embed="rId16"/>
                <a:stretch>
                  <a:fillRect l="-2740" r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6316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1E6EA-96EC-4021-8EB9-3CB2B8D3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Moore Circuit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9E3E4-207F-4FF7-A95C-1C99FDD1A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function space of a Moore Circuit is slightly different.</a:t>
            </a:r>
          </a:p>
          <a:p>
            <a:r>
              <a:rPr lang="en-US" dirty="0"/>
              <a:t>There will be K next-state equations of M + K variables</a:t>
            </a:r>
          </a:p>
          <a:p>
            <a:r>
              <a:rPr lang="en-US" dirty="0"/>
              <a:t>There will be N output equations of K variables.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828F9-78E1-45A0-82A9-D2216448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E6B400-6F11-4127-B1E4-A0AD025C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58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C282C-C9AB-4890-B3C2-32E09356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What questions do you have?</a:t>
            </a: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CF4277FB-8D0E-4A8D-BCB7-1708F8704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56" r="823" b="2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B7A8E-4C9E-405F-B196-9E612EEF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ECE 2372 | Lecture 308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3051-ED5A-4720-A2A7-11719448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60F476A-B314-4D15-93AA-AA36D0170C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21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4CA3-450A-4203-8AC0-A7C1F5CF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QUESTION: </a:t>
            </a:r>
            <a:r>
              <a:rPr lang="en-US" dirty="0"/>
              <a:t>Moore Circuit 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15FA-7479-4B10-AC96-8A17A8521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a Moore sequential circuit has a 4-bit input, 12 states, and a 4-bit output, how many output equations of how many variables will be needed?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4 output equations of 4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4 output equations of 12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4 output equations of 8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4 output equations of 16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15475-8E30-470B-A65A-CBE0C843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DB755-001D-4CB2-BF24-B7513430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44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04CA3-450A-4203-8AC0-A7C1F5CF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QUESTION: </a:t>
            </a:r>
            <a:r>
              <a:rPr lang="en-US" dirty="0"/>
              <a:t>Moore Circuit 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815FA-7479-4B10-AC96-8A17A8521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a Moore sequential circuit has a 4-bit input, 12 states, and a 4-bit output, how many output equations of how many variables will be needed?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solidFill>
                  <a:schemeClr val="accent2"/>
                </a:solidFill>
              </a:rPr>
              <a:t>4 output equations of 4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trike="sngStrike" dirty="0">
                <a:solidFill>
                  <a:schemeClr val="accent5"/>
                </a:solidFill>
              </a:rPr>
              <a:t>4 output equations of 12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trike="sngStrike" dirty="0">
                <a:solidFill>
                  <a:schemeClr val="accent5"/>
                </a:solidFill>
              </a:rPr>
              <a:t>4 output equations of 8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trike="sngStrike" dirty="0">
                <a:solidFill>
                  <a:schemeClr val="accent5"/>
                </a:solidFill>
              </a:rPr>
              <a:t>4 output equations of 16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15475-8E30-470B-A65A-CBE0C8430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DB755-001D-4CB2-BF24-B7513430F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45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3FCD2-4BD9-4D76-8AF6-76D2827A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Verilog Design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AB96-2E94-4A78-AE5B-03F80A2D9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Models for Sequential Circuits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D11436-FFDC-4628-80AD-109C242DB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B061B-A6AF-42D0-973D-34A6DFB7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0F476A-B314-4D15-93AA-AA36D0170CC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527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2F458-4B48-4C3C-867D-8358C3013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Lecture Recap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B6762-C746-4CC6-82C6-8F98E02E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7725" y="1984248"/>
            <a:ext cx="4114800" cy="365125"/>
          </a:xfrm>
        </p:spPr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ECE 2372 | Lecture 308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EF8E2A-E254-46EC-9A08-F7253AB68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Mealy Circuit Model</a:t>
            </a:r>
          </a:p>
          <a:p>
            <a:r>
              <a:rPr lang="en-US" sz="4000" dirty="0"/>
              <a:t>Moore Circuit Model</a:t>
            </a:r>
          </a:p>
          <a:p>
            <a:r>
              <a:rPr lang="en-US" sz="4000" dirty="0"/>
              <a:t>Verilog Design Patterns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BBBF-5CCE-41C6-A6CF-618A0593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60F476A-B314-4D15-93AA-AA36D0170CC4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643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A45B-C906-45EE-BB95-F072F4FE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Verilog Design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A6B12-4847-4D40-8C01-1F7B68367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patterns are common in all programming languages.</a:t>
            </a:r>
          </a:p>
          <a:p>
            <a:r>
              <a:rPr lang="en-US" dirty="0"/>
              <a:t>They provide a standardized framework for approaching open-ended programming problems.</a:t>
            </a:r>
          </a:p>
          <a:p>
            <a:r>
              <a:rPr lang="en-US" dirty="0"/>
              <a:t>We’ll use two slightly different patterns for Mealy and Moore sequential logic circuits.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E74F94-2CFF-47DA-927C-F2D61AC94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F69D1-EE74-4B21-8F20-F45C2D17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2F458-4B48-4C3C-867D-8358C3013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Lecture 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B6762-C746-4CC6-82C6-8F98E02E4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7725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>
                <a:solidFill>
                  <a:srgbClr val="FFFFFF"/>
                </a:solidFill>
              </a:rPr>
              <a:t>ECE 2372 | Lecture 308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EF8E2A-E254-46EC-9A08-F7253AB68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Mealy Circuit Model</a:t>
            </a:r>
          </a:p>
          <a:p>
            <a:r>
              <a:rPr lang="en-US" sz="4000" dirty="0"/>
              <a:t>Moore Circuit Model</a:t>
            </a:r>
          </a:p>
          <a:p>
            <a:r>
              <a:rPr lang="en-US" sz="4000" dirty="0"/>
              <a:t>Verilog Design Patterns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DBBBF-5CCE-41C6-A6CF-618A0593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431"/>
            <a:ext cx="44591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0F476A-B314-4D15-93AA-AA36D0170CC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20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AFDFF-1369-4612-BF4B-A14E92384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Mealy Design Pattern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93D9E-A0F8-4E7A-838F-95A625D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308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A5802-4877-4384-B5E2-406F0C7D9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703" y="-245"/>
            <a:ext cx="435482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D6F8C-1E30-40D1-BB03-BF5D7B75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0F476A-B314-4D15-93AA-AA36D0170CC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20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41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639E8-7CAD-4C47-B22E-52438D835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2" y="891652"/>
            <a:ext cx="4412021" cy="3030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Moore Design Pattern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8204A-873C-4B4F-A91C-0BB3D7BD1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308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73A9B2-E93E-4F93-9337-452C14D6D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670" y="-3"/>
            <a:ext cx="4080508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98038-65E5-48B7-829B-3775106C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0F476A-B314-4D15-93AA-AA36D0170CC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51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E689-5816-46EA-90CE-C3E326EAA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Design Patterns | </a:t>
            </a:r>
            <a:r>
              <a:rPr lang="en-US" dirty="0"/>
              <a:t>Example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3316-ECB2-454C-AFAA-DAE6B2074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 design pattern to implement the following circuit in Verilog.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B37F3A-78A6-4BF7-95B3-5A116497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3D4F0-314A-470D-A8B0-7FA9DE03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4AA2F9-20B2-4017-846F-6F696814C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964" y="2360861"/>
            <a:ext cx="10174120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367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58D3C-B1C2-4CF6-A6E1-075D2DEEC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2784F9-E7CA-49B4-98F5-2758D9EF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9E54D-3C0A-4EE6-A88F-FDB7FBDA0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87" y="438755"/>
            <a:ext cx="10174120" cy="3905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9AFA1-1EBA-4625-B540-904A803A5124}"/>
              </a:ext>
            </a:extLst>
          </p:cNvPr>
          <p:cNvSpPr txBox="1"/>
          <p:nvPr/>
        </p:nvSpPr>
        <p:spPr>
          <a:xfrm>
            <a:off x="505087" y="4565620"/>
            <a:ext cx="3420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Mealy Circuit.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8FBD8-C6EF-4741-A979-1EAB16111E96}"/>
                  </a:ext>
                </a:extLst>
              </p:cNvPr>
              <p:cNvSpPr txBox="1"/>
              <p:nvPr/>
            </p:nvSpPr>
            <p:spPr>
              <a:xfrm>
                <a:off x="505087" y="5212543"/>
                <a:ext cx="46958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=2,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A58FBD8-C6EF-4741-A979-1EAB16111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87" y="5212543"/>
                <a:ext cx="469583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142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E79452-268E-4EAD-9325-25861C1BB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9188E5-63C3-429E-ACCD-86AE604D1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5160F-D787-411A-AC79-5B1D0FFD5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087" y="438755"/>
            <a:ext cx="5867721" cy="22525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466FFD-6256-4AF4-B97D-D9BE66C42B98}"/>
                  </a:ext>
                </a:extLst>
              </p:cNvPr>
              <p:cNvSpPr txBox="1"/>
              <p:nvPr/>
            </p:nvSpPr>
            <p:spPr>
              <a:xfrm>
                <a:off x="7139726" y="693416"/>
                <a:ext cx="372717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466FFD-6256-4AF4-B97D-D9BE66C42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26" y="693416"/>
                <a:ext cx="372717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745462-3B62-4408-A9CE-676E44E94D47}"/>
                  </a:ext>
                </a:extLst>
              </p:cNvPr>
              <p:cNvSpPr txBox="1"/>
              <p:nvPr/>
            </p:nvSpPr>
            <p:spPr>
              <a:xfrm>
                <a:off x="7205682" y="1340339"/>
                <a:ext cx="38563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745462-3B62-4408-A9CE-676E44E94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682" y="1340339"/>
                <a:ext cx="385637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3A2AB9-C1F2-4141-A0A2-A132D55EDD26}"/>
                  </a:ext>
                </a:extLst>
              </p:cNvPr>
              <p:cNvSpPr txBox="1"/>
              <p:nvPr/>
            </p:nvSpPr>
            <p:spPr>
              <a:xfrm>
                <a:off x="7205682" y="1930201"/>
                <a:ext cx="34513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3A2AB9-C1F2-4141-A0A2-A132D55ED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5682" y="1930201"/>
                <a:ext cx="34513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4A7721-5E3F-44E1-8DD8-431D2F084337}"/>
                  </a:ext>
                </a:extLst>
              </p:cNvPr>
              <p:cNvSpPr txBox="1"/>
              <p:nvPr/>
            </p:nvSpPr>
            <p:spPr>
              <a:xfrm>
                <a:off x="7277616" y="2691344"/>
                <a:ext cx="27598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74A7721-5E3F-44E1-8DD8-431D2F0843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616" y="2691344"/>
                <a:ext cx="275985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BAC585-75DD-450E-B04F-547122EBDD11}"/>
                  </a:ext>
                </a:extLst>
              </p:cNvPr>
              <p:cNvSpPr txBox="1"/>
              <p:nvPr/>
            </p:nvSpPr>
            <p:spPr>
              <a:xfrm>
                <a:off x="505087" y="3328936"/>
                <a:ext cx="136492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BAC585-75DD-450E-B04F-547122EBD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87" y="3328936"/>
                <a:ext cx="13649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E4237-3B9D-49F5-8BFE-C42B2559CFF9}"/>
                  </a:ext>
                </a:extLst>
              </p:cNvPr>
              <p:cNvSpPr txBox="1"/>
              <p:nvPr/>
            </p:nvSpPr>
            <p:spPr>
              <a:xfrm>
                <a:off x="505087" y="4087826"/>
                <a:ext cx="2742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E4237-3B9D-49F5-8BFE-C42B2559C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87" y="4087826"/>
                <a:ext cx="274241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970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1F51BD-26DB-493B-9088-7586AC7DD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4043"/>
            <a:ext cx="5291666" cy="54899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9CEF45-E97C-4240-A999-9E563B46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985085"/>
            <a:ext cx="5291667" cy="488783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FD53F8-990C-42E1-89FE-42DC079B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E1271B-77DD-47A6-8DC5-946F21787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0F476A-B314-4D15-93AA-AA36D0170CC4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09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C282C-C9AB-4890-B3C2-32E09356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What questions do you have?</a:t>
            </a: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CF4277FB-8D0E-4A8D-BCB7-1708F8704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56" r="823" b="2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B7A8E-4C9E-405F-B196-9E612EEF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ECE 2372 | Lecture 308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3051-ED5A-4720-A2A7-11719448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F60F476A-B314-4D15-93AA-AA36D0170CC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00455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A0581763-CF8B-4774-998B-7A6EE672F9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24A5A6-23EE-4798-B978-9144694F4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General Models for Sequential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EE4EA-88B7-43E5-A522-DBD9806F5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2372 | Modern Digital System Design | 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212906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8BE98C-FA0A-4B8D-9E12-3E8F85196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Mealy Circuit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33DF2-0F85-436D-9DAC-E8B3A4271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 Models for Sequential Circuits |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E95B2-C779-4116-8828-A77AADB3A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4A73F-DE33-4BC8-B7A1-E6A7D2712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46837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0F476A-B314-4D15-93AA-AA36D0170CC4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9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084DE-28CB-4E22-99BD-2A2D0C625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Mealy Circuit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0B742-F13F-49AC-92FC-59A28D907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Recall that a </a:t>
            </a:r>
            <a:r>
              <a:rPr lang="en-US" dirty="0">
                <a:solidFill>
                  <a:schemeClr val="accent6"/>
                </a:solidFill>
              </a:rPr>
              <a:t>Mealy Circuit </a:t>
            </a:r>
            <a:r>
              <a:rPr lang="en-US" dirty="0"/>
              <a:t>is a sequential logic circuit whose outputs are Boolean functions of </a:t>
            </a:r>
            <a:r>
              <a:rPr lang="en-US" dirty="0">
                <a:solidFill>
                  <a:schemeClr val="accent2"/>
                </a:solidFill>
              </a:rPr>
              <a:t>both the present-state and the inputs</a:t>
            </a:r>
            <a:r>
              <a:rPr lang="en-US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3A9E3-4DC4-467B-A5A8-7CDBEF78F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7544-3832-497B-81C4-9A8DEC491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5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C266-1D47-4FDC-AAD8-BF06E6296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Mealy Circuit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CBC9D-B390-4D22-A622-3E5EABD5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5FEDBD-63D7-4972-A086-B4479521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191006-27D8-4EF5-9454-41ABA16DA344}"/>
              </a:ext>
            </a:extLst>
          </p:cNvPr>
          <p:cNvSpPr/>
          <p:nvPr/>
        </p:nvSpPr>
        <p:spPr>
          <a:xfrm>
            <a:off x="2895600" y="1459807"/>
            <a:ext cx="2286000" cy="45720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63CDAD-C01A-4E8F-A41A-95C05B126FD9}"/>
              </a:ext>
            </a:extLst>
          </p:cNvPr>
          <p:cNvSpPr txBox="1"/>
          <p:nvPr/>
        </p:nvSpPr>
        <p:spPr>
          <a:xfrm>
            <a:off x="2895601" y="1506022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Combinational Logic Circuit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10C0C9-1C42-4587-BA59-7C93DB5C03BD}"/>
              </a:ext>
            </a:extLst>
          </p:cNvPr>
          <p:cNvCxnSpPr/>
          <p:nvPr/>
        </p:nvCxnSpPr>
        <p:spPr>
          <a:xfrm>
            <a:off x="2041864" y="1784412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876395-DFAB-4066-8F2A-586B28C76262}"/>
              </a:ext>
            </a:extLst>
          </p:cNvPr>
          <p:cNvCxnSpPr/>
          <p:nvPr/>
        </p:nvCxnSpPr>
        <p:spPr>
          <a:xfrm>
            <a:off x="2041864" y="2309675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1493CD-4037-49F5-B069-877CFBDF8C47}"/>
              </a:ext>
            </a:extLst>
          </p:cNvPr>
          <p:cNvSpPr txBox="1"/>
          <p:nvPr/>
        </p:nvSpPr>
        <p:spPr>
          <a:xfrm>
            <a:off x="2240871" y="2309675"/>
            <a:ext cx="37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EB6285-FEE3-403C-9716-98DB3DBAA8DF}"/>
              </a:ext>
            </a:extLst>
          </p:cNvPr>
          <p:cNvCxnSpPr/>
          <p:nvPr/>
        </p:nvCxnSpPr>
        <p:spPr>
          <a:xfrm>
            <a:off x="2041864" y="3386092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114AD0-4DC8-495A-9610-1FE4250603B5}"/>
              </a:ext>
            </a:extLst>
          </p:cNvPr>
          <p:cNvCxnSpPr/>
          <p:nvPr/>
        </p:nvCxnSpPr>
        <p:spPr>
          <a:xfrm>
            <a:off x="5181600" y="1768137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E97C2-29D0-4F31-B9D6-98F699651CD0}"/>
              </a:ext>
            </a:extLst>
          </p:cNvPr>
          <p:cNvCxnSpPr/>
          <p:nvPr/>
        </p:nvCxnSpPr>
        <p:spPr>
          <a:xfrm>
            <a:off x="5181600" y="2309675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D8650F-77A3-4CDB-B307-16F263549DE3}"/>
              </a:ext>
            </a:extLst>
          </p:cNvPr>
          <p:cNvSpPr txBox="1"/>
          <p:nvPr/>
        </p:nvSpPr>
        <p:spPr>
          <a:xfrm>
            <a:off x="5380608" y="2309675"/>
            <a:ext cx="37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C22E5B9-52ED-4E95-9FB6-55B5A43955E0}"/>
              </a:ext>
            </a:extLst>
          </p:cNvPr>
          <p:cNvCxnSpPr/>
          <p:nvPr/>
        </p:nvCxnSpPr>
        <p:spPr>
          <a:xfrm>
            <a:off x="5181600" y="3338005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739B5B-B85F-42BF-83AE-B5A8F8863C11}"/>
                  </a:ext>
                </a:extLst>
              </p:cNvPr>
              <p:cNvSpPr txBox="1"/>
              <p:nvPr/>
            </p:nvSpPr>
            <p:spPr>
              <a:xfrm>
                <a:off x="1516601" y="1537304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9739B5B-B85F-42BF-83AE-B5A8F8863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601" y="1537304"/>
                <a:ext cx="443884" cy="461665"/>
              </a:xfrm>
              <a:prstGeom prst="rect">
                <a:avLst/>
              </a:prstGeom>
              <a:blipFill>
                <a:blip r:embed="rId2"/>
                <a:stretch>
                  <a:fillRect l="-4110" r="-5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02E47F-A6F5-4B72-9F72-E727CED9D05D}"/>
                  </a:ext>
                </a:extLst>
              </p:cNvPr>
              <p:cNvSpPr txBox="1"/>
              <p:nvPr/>
            </p:nvSpPr>
            <p:spPr>
              <a:xfrm>
                <a:off x="1516601" y="2052681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02E47F-A6F5-4B72-9F72-E727CED9D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601" y="2052681"/>
                <a:ext cx="443884" cy="461665"/>
              </a:xfrm>
              <a:prstGeom prst="rect">
                <a:avLst/>
              </a:prstGeom>
              <a:blipFill>
                <a:blip r:embed="rId3"/>
                <a:stretch>
                  <a:fillRect l="-4110" r="-6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674293-DF9D-474C-88B2-6330582EFF2E}"/>
                  </a:ext>
                </a:extLst>
              </p:cNvPr>
              <p:cNvSpPr txBox="1"/>
              <p:nvPr/>
            </p:nvSpPr>
            <p:spPr>
              <a:xfrm>
                <a:off x="1516601" y="3107172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8674293-DF9D-474C-88B2-6330582EF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601" y="3107172"/>
                <a:ext cx="443884" cy="461665"/>
              </a:xfrm>
              <a:prstGeom prst="rect">
                <a:avLst/>
              </a:prstGeom>
              <a:blipFill>
                <a:blip r:embed="rId4"/>
                <a:stretch>
                  <a:fillRect l="-4110" r="-23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4315C3-4DC8-4729-A540-79078E7D4D37}"/>
              </a:ext>
            </a:extLst>
          </p:cNvPr>
          <p:cNvCxnSpPr/>
          <p:nvPr/>
        </p:nvCxnSpPr>
        <p:spPr>
          <a:xfrm>
            <a:off x="2039644" y="4229640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D5B348-0190-4915-8F0E-67FFDDD9B0C6}"/>
              </a:ext>
            </a:extLst>
          </p:cNvPr>
          <p:cNvCxnSpPr/>
          <p:nvPr/>
        </p:nvCxnSpPr>
        <p:spPr>
          <a:xfrm>
            <a:off x="2039644" y="4754903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05B7BCA-57B1-4113-A340-A2101771CCFA}"/>
              </a:ext>
            </a:extLst>
          </p:cNvPr>
          <p:cNvSpPr txBox="1"/>
          <p:nvPr/>
        </p:nvSpPr>
        <p:spPr>
          <a:xfrm>
            <a:off x="2238651" y="4754903"/>
            <a:ext cx="37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3B622B0-BE75-4DCD-A2FB-815FEB849D72}"/>
              </a:ext>
            </a:extLst>
          </p:cNvPr>
          <p:cNvCxnSpPr/>
          <p:nvPr/>
        </p:nvCxnSpPr>
        <p:spPr>
          <a:xfrm>
            <a:off x="2039644" y="5831320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F12195-4311-44E7-9833-9B6E05A45FF4}"/>
                  </a:ext>
                </a:extLst>
              </p:cNvPr>
              <p:cNvSpPr txBox="1"/>
              <p:nvPr/>
            </p:nvSpPr>
            <p:spPr>
              <a:xfrm>
                <a:off x="1514381" y="3982532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F12195-4311-44E7-9833-9B6E05A45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381" y="3982532"/>
                <a:ext cx="443884" cy="461665"/>
              </a:xfrm>
              <a:prstGeom prst="rect">
                <a:avLst/>
              </a:prstGeom>
              <a:blipFill>
                <a:blip r:embed="rId5"/>
                <a:stretch>
                  <a:fillRect l="-9589" r="-821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39100-BFA0-4A4C-805D-F93C8C628EDF}"/>
                  </a:ext>
                </a:extLst>
              </p:cNvPr>
              <p:cNvSpPr txBox="1"/>
              <p:nvPr/>
            </p:nvSpPr>
            <p:spPr>
              <a:xfrm>
                <a:off x="1514381" y="4497909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339100-BFA0-4A4C-805D-F93C8C628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381" y="4497909"/>
                <a:ext cx="443884" cy="461665"/>
              </a:xfrm>
              <a:prstGeom prst="rect">
                <a:avLst/>
              </a:prstGeom>
              <a:blipFill>
                <a:blip r:embed="rId6"/>
                <a:stretch>
                  <a:fillRect l="-9589" r="-95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796C27-5219-451F-9EA4-B838F607B50A}"/>
                  </a:ext>
                </a:extLst>
              </p:cNvPr>
              <p:cNvSpPr txBox="1"/>
              <p:nvPr/>
            </p:nvSpPr>
            <p:spPr>
              <a:xfrm>
                <a:off x="1514381" y="5552400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D796C27-5219-451F-9EA4-B838F607B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381" y="5552400"/>
                <a:ext cx="443884" cy="461665"/>
              </a:xfrm>
              <a:prstGeom prst="rect">
                <a:avLst/>
              </a:prstGeom>
              <a:blipFill>
                <a:blip r:embed="rId7"/>
                <a:stretch>
                  <a:fillRect l="-9589" r="-1780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FBDE04-B4A0-40E8-B377-C03075F77D42}"/>
                  </a:ext>
                </a:extLst>
              </p:cNvPr>
              <p:cNvSpPr txBox="1"/>
              <p:nvPr/>
            </p:nvSpPr>
            <p:spPr>
              <a:xfrm>
                <a:off x="5953957" y="1537304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CFBDE04-B4A0-40E8-B377-C03075F77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957" y="1537304"/>
                <a:ext cx="443884" cy="461665"/>
              </a:xfrm>
              <a:prstGeom prst="rect">
                <a:avLst/>
              </a:prstGeom>
              <a:blipFill>
                <a:blip r:embed="rId8"/>
                <a:stretch>
                  <a:fillRect l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C41770-1592-4F8D-9E19-8B6B68684F29}"/>
                  </a:ext>
                </a:extLst>
              </p:cNvPr>
              <p:cNvSpPr txBox="1"/>
              <p:nvPr/>
            </p:nvSpPr>
            <p:spPr>
              <a:xfrm>
                <a:off x="5953957" y="2052681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FC41770-1592-4F8D-9E19-8B6B68684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957" y="2052681"/>
                <a:ext cx="443884" cy="461665"/>
              </a:xfrm>
              <a:prstGeom prst="rect">
                <a:avLst/>
              </a:prstGeom>
              <a:blipFill>
                <a:blip r:embed="rId9"/>
                <a:stretch>
                  <a:fillRect l="-4110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A181F4-3606-4093-9DF0-BC94D71188D5}"/>
                  </a:ext>
                </a:extLst>
              </p:cNvPr>
              <p:cNvSpPr txBox="1"/>
              <p:nvPr/>
            </p:nvSpPr>
            <p:spPr>
              <a:xfrm>
                <a:off x="5953957" y="3107172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A181F4-3606-4093-9DF0-BC94D7118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957" y="3107172"/>
                <a:ext cx="443884" cy="461665"/>
              </a:xfrm>
              <a:prstGeom prst="rect">
                <a:avLst/>
              </a:prstGeom>
              <a:blipFill>
                <a:blip r:embed="rId10"/>
                <a:stretch>
                  <a:fillRect l="-4110" r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AFABFD-28E4-4322-BFF9-44377774AF51}"/>
              </a:ext>
            </a:extLst>
          </p:cNvPr>
          <p:cNvCxnSpPr>
            <a:cxnSpLocks/>
          </p:cNvCxnSpPr>
          <p:nvPr/>
        </p:nvCxnSpPr>
        <p:spPr>
          <a:xfrm>
            <a:off x="5206754" y="4239998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24BF92-5EB0-4052-B91E-B12604F9BA7F}"/>
              </a:ext>
            </a:extLst>
          </p:cNvPr>
          <p:cNvCxnSpPr/>
          <p:nvPr/>
        </p:nvCxnSpPr>
        <p:spPr>
          <a:xfrm>
            <a:off x="5206754" y="4781536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851AA8-3FAA-4C8E-B36F-1FAE53A6986F}"/>
              </a:ext>
            </a:extLst>
          </p:cNvPr>
          <p:cNvSpPr txBox="1"/>
          <p:nvPr/>
        </p:nvSpPr>
        <p:spPr>
          <a:xfrm>
            <a:off x="5405762" y="4781536"/>
            <a:ext cx="37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653E9CF-F948-4B99-A2A4-41426507AE86}"/>
              </a:ext>
            </a:extLst>
          </p:cNvPr>
          <p:cNvCxnSpPr/>
          <p:nvPr/>
        </p:nvCxnSpPr>
        <p:spPr>
          <a:xfrm>
            <a:off x="5206754" y="5809866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345B01-3DB0-49EA-9FCA-8464428A4297}"/>
                  </a:ext>
                </a:extLst>
              </p:cNvPr>
              <p:cNvSpPr txBox="1"/>
              <p:nvPr/>
            </p:nvSpPr>
            <p:spPr>
              <a:xfrm>
                <a:off x="5209712" y="3733428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345B01-3DB0-49EA-9FCA-8464428A4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712" y="3733428"/>
                <a:ext cx="443884" cy="461665"/>
              </a:xfrm>
              <a:prstGeom prst="rect">
                <a:avLst/>
              </a:prstGeom>
              <a:blipFill>
                <a:blip r:embed="rId11"/>
                <a:stretch>
                  <a:fillRect l="-9722" r="-236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FD4B5D-F52C-44F0-9498-E60762F49493}"/>
                  </a:ext>
                </a:extLst>
              </p:cNvPr>
              <p:cNvSpPr txBox="1"/>
              <p:nvPr/>
            </p:nvSpPr>
            <p:spPr>
              <a:xfrm>
                <a:off x="5206754" y="4293238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0FD4B5D-F52C-44F0-9498-E60762F49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54" y="4293238"/>
                <a:ext cx="443884" cy="461665"/>
              </a:xfrm>
              <a:prstGeom prst="rect">
                <a:avLst/>
              </a:prstGeom>
              <a:blipFill>
                <a:blip r:embed="rId12"/>
                <a:stretch>
                  <a:fillRect l="-9589" r="-2191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BD4A7B5-DF44-4BC8-B25E-8F3614681F45}"/>
                  </a:ext>
                </a:extLst>
              </p:cNvPr>
              <p:cNvSpPr txBox="1"/>
              <p:nvPr/>
            </p:nvSpPr>
            <p:spPr>
              <a:xfrm>
                <a:off x="5206754" y="5835991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+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BD4A7B5-DF44-4BC8-B25E-8F3614681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54" y="5835991"/>
                <a:ext cx="443884" cy="461665"/>
              </a:xfrm>
              <a:prstGeom prst="rect">
                <a:avLst/>
              </a:prstGeom>
              <a:blipFill>
                <a:blip r:embed="rId13"/>
                <a:stretch>
                  <a:fillRect l="-9589" r="-2191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4F61EC9-0A23-45DC-8E96-044C01120AFD}"/>
              </a:ext>
            </a:extLst>
          </p:cNvPr>
          <p:cNvGrpSpPr/>
          <p:nvPr/>
        </p:nvGrpSpPr>
        <p:grpSpPr>
          <a:xfrm>
            <a:off x="7392517" y="3807039"/>
            <a:ext cx="641781" cy="661002"/>
            <a:chOff x="7357000" y="3964260"/>
            <a:chExt cx="641781" cy="66100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DEBC500-7D41-439F-AEA5-4E7E902AA022}"/>
                </a:ext>
              </a:extLst>
            </p:cNvPr>
            <p:cNvSpPr/>
            <p:nvPr/>
          </p:nvSpPr>
          <p:spPr>
            <a:xfrm>
              <a:off x="7359588" y="3964260"/>
              <a:ext cx="639193" cy="6610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D2D4C9-FAFF-4411-88A6-475552A5DAD9}"/>
                </a:ext>
              </a:extLst>
            </p:cNvPr>
            <p:cNvSpPr txBox="1"/>
            <p:nvPr/>
          </p:nvSpPr>
          <p:spPr>
            <a:xfrm>
              <a:off x="7357000" y="4108572"/>
              <a:ext cx="63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FF1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E8281DE-2590-46F3-97D2-26F5E78D5EEE}"/>
              </a:ext>
            </a:extLst>
          </p:cNvPr>
          <p:cNvGrpSpPr/>
          <p:nvPr/>
        </p:nvGrpSpPr>
        <p:grpSpPr>
          <a:xfrm>
            <a:off x="7392517" y="4728741"/>
            <a:ext cx="641781" cy="661002"/>
            <a:chOff x="7357000" y="3964260"/>
            <a:chExt cx="641781" cy="66100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CE9628-5E29-4BF8-A96D-833EAF51E9C3}"/>
                </a:ext>
              </a:extLst>
            </p:cNvPr>
            <p:cNvSpPr/>
            <p:nvPr/>
          </p:nvSpPr>
          <p:spPr>
            <a:xfrm>
              <a:off x="7359588" y="3964260"/>
              <a:ext cx="639193" cy="6610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1F3EAC-AEEB-4DD5-B005-343295C2711A}"/>
                </a:ext>
              </a:extLst>
            </p:cNvPr>
            <p:cNvSpPr txBox="1"/>
            <p:nvPr/>
          </p:nvSpPr>
          <p:spPr>
            <a:xfrm>
              <a:off x="7357000" y="4108572"/>
              <a:ext cx="63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FF2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A315F5E-E18A-4F35-B262-E3282C276920}"/>
              </a:ext>
            </a:extLst>
          </p:cNvPr>
          <p:cNvGrpSpPr/>
          <p:nvPr/>
        </p:nvGrpSpPr>
        <p:grpSpPr>
          <a:xfrm>
            <a:off x="7392517" y="5666001"/>
            <a:ext cx="639194" cy="661002"/>
            <a:chOff x="7356999" y="3950090"/>
            <a:chExt cx="639194" cy="66100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118F97C-485E-461A-B386-2095DF199214}"/>
                </a:ext>
              </a:extLst>
            </p:cNvPr>
            <p:cNvSpPr/>
            <p:nvPr/>
          </p:nvSpPr>
          <p:spPr>
            <a:xfrm>
              <a:off x="7356999" y="3950090"/>
              <a:ext cx="639193" cy="66100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F9BB400-3716-48D3-8720-D9E46F249022}"/>
                </a:ext>
              </a:extLst>
            </p:cNvPr>
            <p:cNvSpPr txBox="1"/>
            <p:nvPr/>
          </p:nvSpPr>
          <p:spPr>
            <a:xfrm>
              <a:off x="7357000" y="4108572"/>
              <a:ext cx="63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FFK</a:t>
              </a:r>
            </a:p>
          </p:txBody>
        </p: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6EB6519-6A45-441D-BE92-44D3153B4FA6}"/>
              </a:ext>
            </a:extLst>
          </p:cNvPr>
          <p:cNvCxnSpPr/>
          <p:nvPr/>
        </p:nvCxnSpPr>
        <p:spPr>
          <a:xfrm>
            <a:off x="8058704" y="3964260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8A9861-2461-4137-B0D5-D53736A76814}"/>
              </a:ext>
            </a:extLst>
          </p:cNvPr>
          <p:cNvCxnSpPr/>
          <p:nvPr/>
        </p:nvCxnSpPr>
        <p:spPr>
          <a:xfrm>
            <a:off x="8058704" y="4855537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7EBFD2A-F190-43E0-80A2-FEAF5BF0C767}"/>
              </a:ext>
            </a:extLst>
          </p:cNvPr>
          <p:cNvSpPr txBox="1"/>
          <p:nvPr/>
        </p:nvSpPr>
        <p:spPr>
          <a:xfrm>
            <a:off x="8257711" y="4855537"/>
            <a:ext cx="37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4AB1264-A15A-4FE9-8C2C-23804EF34B3C}"/>
              </a:ext>
            </a:extLst>
          </p:cNvPr>
          <p:cNvCxnSpPr/>
          <p:nvPr/>
        </p:nvCxnSpPr>
        <p:spPr>
          <a:xfrm>
            <a:off x="8058704" y="5931954"/>
            <a:ext cx="77235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CCAB6-4591-4C46-82B0-9CDB3D947330}"/>
                  </a:ext>
                </a:extLst>
              </p:cNvPr>
              <p:cNvSpPr txBox="1"/>
              <p:nvPr/>
            </p:nvSpPr>
            <p:spPr>
              <a:xfrm>
                <a:off x="8856215" y="3720518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1CCCAB6-4591-4C46-82B0-9CDB3D9473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215" y="3720518"/>
                <a:ext cx="443884" cy="461665"/>
              </a:xfrm>
              <a:prstGeom prst="rect">
                <a:avLst/>
              </a:prstGeom>
              <a:blipFill>
                <a:blip r:embed="rId14"/>
                <a:stretch>
                  <a:fillRect l="-9589" r="-821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A03EE8-F0CE-4B27-8502-CA07A4DB98CD}"/>
                  </a:ext>
                </a:extLst>
              </p:cNvPr>
              <p:cNvSpPr txBox="1"/>
              <p:nvPr/>
            </p:nvSpPr>
            <p:spPr>
              <a:xfrm>
                <a:off x="8856215" y="4643506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DA03EE8-F0CE-4B27-8502-CA07A4DB9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215" y="4643506"/>
                <a:ext cx="443884" cy="461665"/>
              </a:xfrm>
              <a:prstGeom prst="rect">
                <a:avLst/>
              </a:prstGeom>
              <a:blipFill>
                <a:blip r:embed="rId15"/>
                <a:stretch>
                  <a:fillRect l="-9589" r="-9589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322A46D-3CAE-431C-892A-F6396EB70A98}"/>
                  </a:ext>
                </a:extLst>
              </p:cNvPr>
              <p:cNvSpPr txBox="1"/>
              <p:nvPr/>
            </p:nvSpPr>
            <p:spPr>
              <a:xfrm>
                <a:off x="8856215" y="5686453"/>
                <a:ext cx="44388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322A46D-3CAE-431C-892A-F6396EB70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6215" y="5686453"/>
                <a:ext cx="443884" cy="461665"/>
              </a:xfrm>
              <a:prstGeom prst="rect">
                <a:avLst/>
              </a:prstGeom>
              <a:blipFill>
                <a:blip r:embed="rId16"/>
                <a:stretch>
                  <a:fillRect l="-9589" r="-1780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77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6C394-09A1-4585-9067-9CF181BEB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Mealy Circuit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36B888-9B38-4D47-8DE3-70F86DD95B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The Mealy Circuit is defined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Boolean functions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variables.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. . 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. . 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136B888-9B38-4D47-8DE3-70F86DD95B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2D721-1135-41C9-8A66-83473B5C3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CCB7A-24D6-4E74-9812-5E14A601E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9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C282C-C9AB-4890-B3C2-32E09356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What questions do you have?</a:t>
            </a:r>
          </a:p>
        </p:txBody>
      </p:sp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CF4277FB-8D0E-4A8D-BCB7-1708F8704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56" r="823" b="2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FB7A8E-4C9E-405F-B196-9E612EEF6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ECE 2372 | Lecture 308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43051-ED5A-4720-A2A7-11719448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F60F476A-B314-4D15-93AA-AA36D0170C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28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FC97-D092-4DDD-8414-2EFDEE04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QUESTION: </a:t>
            </a:r>
            <a:r>
              <a:rPr lang="en-US" dirty="0"/>
              <a:t>MEALY CIRCUIT 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60D6-45C0-40DE-BEFC-82C2CAAB2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a Mealy Circuit has a 4-bit input, 12 states, and a 4-bit output, then it will be defined by how many Boolean functions of how many variables?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12 Boolean functions of 8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16 Boolean functions of  8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8 Boolean functions of 8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8 Boolean functions of 16 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F22A5-A5B6-416B-B4F8-DEB7A44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EE582-F244-4F42-82D8-3BEDBAEE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0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DFC97-D092-4DDD-8414-2EFDEE04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 QUESTION: </a:t>
            </a:r>
            <a:r>
              <a:rPr lang="en-US" dirty="0"/>
              <a:t>MEALY CIRCUIT MODEL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760D6-45C0-40DE-BEFC-82C2CAAB2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a Mealy Circuit has a 4-bit input, 12 states, and a 4-bit output, then it will be defined by how many Boolean functions of how many variables?</a:t>
            </a:r>
          </a:p>
          <a:p>
            <a:pPr marL="514350" indent="-514350">
              <a:buFont typeface="+mj-lt"/>
              <a:buAutoNum type="alphaUcPeriod"/>
            </a:pPr>
            <a:r>
              <a:rPr lang="en-US" strike="sngStrike" dirty="0">
                <a:solidFill>
                  <a:schemeClr val="accent5"/>
                </a:solidFill>
              </a:rPr>
              <a:t>12 Boolean functions of 8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trike="sngStrike" dirty="0">
                <a:solidFill>
                  <a:schemeClr val="accent5"/>
                </a:solidFill>
              </a:rPr>
              <a:t>16 Boolean functions of  8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>
                <a:solidFill>
                  <a:schemeClr val="accent2"/>
                </a:solidFill>
              </a:rPr>
              <a:t>8 Boolean functions of 8 variables</a:t>
            </a:r>
          </a:p>
          <a:p>
            <a:pPr marL="514350" indent="-514350">
              <a:buFont typeface="+mj-lt"/>
              <a:buAutoNum type="alphaUcPeriod"/>
            </a:pPr>
            <a:r>
              <a:rPr lang="en-US" strike="sngStrike" dirty="0">
                <a:solidFill>
                  <a:schemeClr val="accent5"/>
                </a:solidFill>
              </a:rPr>
              <a:t>8 Boolean functions of 16 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F22A5-A5B6-416B-B4F8-DEB7A443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EE582-F244-4F42-82D8-3BEDBAEE7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F476A-B314-4D15-93AA-AA36D0170CC4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6F82B5-D0D2-4691-A6F8-B1F1FDDEA97D}"/>
              </a:ext>
            </a:extLst>
          </p:cNvPr>
          <p:cNvSpPr txBox="1"/>
          <p:nvPr/>
        </p:nvSpPr>
        <p:spPr>
          <a:xfrm>
            <a:off x="6853562" y="3429000"/>
            <a:ext cx="5262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 states -&gt; 4 Flip-Flops (K = 4)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3A2AB3-C659-4171-9FFF-FB3361BE32D0}"/>
              </a:ext>
            </a:extLst>
          </p:cNvPr>
          <p:cNvSpPr txBox="1"/>
          <p:nvPr/>
        </p:nvSpPr>
        <p:spPr>
          <a:xfrm>
            <a:off x="6853562" y="3964047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4-bit input (M = 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C1FBE-64A9-4523-A8E1-51499DDC732E}"/>
              </a:ext>
            </a:extLst>
          </p:cNvPr>
          <p:cNvSpPr txBox="1"/>
          <p:nvPr/>
        </p:nvSpPr>
        <p:spPr>
          <a:xfrm>
            <a:off x="6873657" y="454172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4-bit output (N = 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931412-49DF-44CA-B824-F7A33A94C24D}"/>
              </a:ext>
            </a:extLst>
          </p:cNvPr>
          <p:cNvSpPr txBox="1"/>
          <p:nvPr/>
        </p:nvSpPr>
        <p:spPr>
          <a:xfrm>
            <a:off x="3160243" y="5159287"/>
            <a:ext cx="6801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+ K Boolean functions of N + K variables.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55560-15C6-4979-86C2-D43457D4A364}"/>
              </a:ext>
            </a:extLst>
          </p:cNvPr>
          <p:cNvSpPr txBox="1"/>
          <p:nvPr/>
        </p:nvSpPr>
        <p:spPr>
          <a:xfrm>
            <a:off x="2544690" y="5694334"/>
            <a:ext cx="8032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+ 4 = 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Boolean functions 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 4 + 4 = </a:t>
            </a:r>
            <a:r>
              <a:rPr lang="en-US" sz="2000" b="1" dirty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 variables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699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</TotalTime>
  <Words>894</Words>
  <Application>Microsoft Office PowerPoint</Application>
  <PresentationFormat>Widescreen</PresentationFormat>
  <Paragraphs>210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Courier New</vt:lpstr>
      <vt:lpstr>Office Theme</vt:lpstr>
      <vt:lpstr>General Models for Sequential Circuits</vt:lpstr>
      <vt:lpstr>Lecture Overview</vt:lpstr>
      <vt:lpstr>Mealy Circuit Model</vt:lpstr>
      <vt:lpstr>Mealy Circuit Model</vt:lpstr>
      <vt:lpstr>Mealy Circuit Model</vt:lpstr>
      <vt:lpstr>Mealy Circuit Model</vt:lpstr>
      <vt:lpstr>What questions do you have?</vt:lpstr>
      <vt:lpstr>EXAM QUESTION: MEALY CIRCUIT MODEL</vt:lpstr>
      <vt:lpstr>EXAM QUESTION: MEALY CIRCUIT MODEL</vt:lpstr>
      <vt:lpstr>Moore Circuit Model</vt:lpstr>
      <vt:lpstr>Moore Circuit Model</vt:lpstr>
      <vt:lpstr>Moore Circuit Model</vt:lpstr>
      <vt:lpstr>Moore Circuit Model</vt:lpstr>
      <vt:lpstr>What questions do you have?</vt:lpstr>
      <vt:lpstr>EXAM QUESTION: Moore Circuit Model</vt:lpstr>
      <vt:lpstr>EXAM QUESTION: Moore Circuit Model</vt:lpstr>
      <vt:lpstr>Verilog Design Patterns</vt:lpstr>
      <vt:lpstr>Lecture Recap</vt:lpstr>
      <vt:lpstr>Verilog Design Patterns</vt:lpstr>
      <vt:lpstr>Mealy Design Pattern</vt:lpstr>
      <vt:lpstr>Moore Design Pattern</vt:lpstr>
      <vt:lpstr>Design Patterns | Example</vt:lpstr>
      <vt:lpstr>PowerPoint Presentation</vt:lpstr>
      <vt:lpstr>PowerPoint Presentation</vt:lpstr>
      <vt:lpstr>PowerPoint Presentation</vt:lpstr>
      <vt:lpstr>What questions do you have?</vt:lpstr>
      <vt:lpstr>General Models for Sequential Circuits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General Models for Sequential Circuits</dc:title>
  <dc:creator>Johnston, Derek A</dc:creator>
  <cp:lastModifiedBy>Johnston, Derek A</cp:lastModifiedBy>
  <cp:revision>1</cp:revision>
  <dcterms:created xsi:type="dcterms:W3CDTF">2021-04-12T21:06:15Z</dcterms:created>
  <dcterms:modified xsi:type="dcterms:W3CDTF">2021-04-12T22:49:07Z</dcterms:modified>
</cp:coreProperties>
</file>